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7"/>
  </p:sldMasterIdLst>
  <p:notesMasterIdLst>
    <p:notesMasterId r:id="rId40"/>
  </p:notesMasterIdLst>
  <p:handoutMasterIdLst>
    <p:handoutMasterId r:id="rId41"/>
  </p:handoutMasterIdLst>
  <p:sldIdLst>
    <p:sldId id="326" r:id="rId8"/>
    <p:sldId id="282" r:id="rId9"/>
    <p:sldId id="283" r:id="rId10"/>
    <p:sldId id="284" r:id="rId11"/>
    <p:sldId id="285" r:id="rId12"/>
    <p:sldId id="286" r:id="rId13"/>
    <p:sldId id="287" r:id="rId14"/>
    <p:sldId id="298" r:id="rId15"/>
    <p:sldId id="299" r:id="rId16"/>
    <p:sldId id="300" r:id="rId17"/>
    <p:sldId id="301" r:id="rId18"/>
    <p:sldId id="303" r:id="rId19"/>
    <p:sldId id="304" r:id="rId20"/>
    <p:sldId id="302" r:id="rId21"/>
    <p:sldId id="329" r:id="rId22"/>
    <p:sldId id="308" r:id="rId23"/>
    <p:sldId id="328" r:id="rId24"/>
    <p:sldId id="309" r:id="rId25"/>
    <p:sldId id="310" r:id="rId26"/>
    <p:sldId id="311" r:id="rId27"/>
    <p:sldId id="312" r:id="rId28"/>
    <p:sldId id="313" r:id="rId29"/>
    <p:sldId id="314" r:id="rId30"/>
    <p:sldId id="315" r:id="rId31"/>
    <p:sldId id="316" r:id="rId32"/>
    <p:sldId id="317" r:id="rId33"/>
    <p:sldId id="318" r:id="rId34"/>
    <p:sldId id="319" r:id="rId35"/>
    <p:sldId id="320" r:id="rId36"/>
    <p:sldId id="321" r:id="rId37"/>
    <p:sldId id="322" r:id="rId38"/>
    <p:sldId id="288" r:id="rId39"/>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0"/>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0"/>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0"/>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subasa Corey" initials="TC"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E3825"/>
    <a:srgbClr val="A6A6A6"/>
    <a:srgbClr val="0583D3"/>
    <a:srgbClr val="1B5D8A"/>
    <a:srgbClr val="000000"/>
    <a:srgbClr val="00AAFF"/>
    <a:srgbClr val="07517F"/>
    <a:srgbClr val="0B80C6"/>
    <a:srgbClr val="087BC1"/>
    <a:srgbClr val="B98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085" autoAdjust="0"/>
  </p:normalViewPr>
  <p:slideViewPr>
    <p:cSldViewPr snapToGrid="0" snapToObjects="1">
      <p:cViewPr varScale="1">
        <p:scale>
          <a:sx n="152" d="100"/>
          <a:sy n="152" d="100"/>
        </p:scale>
        <p:origin x="480" y="13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072"/>
    </p:cViewPr>
  </p:sorterViewPr>
  <p:notesViewPr>
    <p:cSldViewPr snapToGrid="0" snapToObjects="1">
      <p:cViewPr varScale="1">
        <p:scale>
          <a:sx n="131" d="100"/>
          <a:sy n="131" d="100"/>
        </p:scale>
        <p:origin x="41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commentAuthors" Target="commentAuthors.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6001F3-7F44-4301-93B4-46216B1889C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9828422-C40E-44EC-A582-860092E95235}">
      <dgm:prSet phldrT="[Text]" custT="1"/>
      <dgm:spPr>
        <a:solidFill>
          <a:srgbClr val="0583D3"/>
        </a:solidFill>
        <a:ln w="9525">
          <a:solidFill>
            <a:schemeClr val="bg1">
              <a:lumMod val="75000"/>
            </a:schemeClr>
          </a:solidFill>
        </a:ln>
        <a:effectLst>
          <a:outerShdw blurRad="40005" dist="20320" dir="5400000" algn="ctr" rotWithShape="0">
            <a:srgbClr val="000000">
              <a:alpha val="38000"/>
            </a:srgbClr>
          </a:outerShdw>
        </a:effectLst>
      </dgm:spPr>
      <dgm:t>
        <a:bodyPr/>
        <a:lstStyle/>
        <a:p>
          <a:r>
            <a:rPr lang="en-US" sz="1600" b="1" dirty="0">
              <a:latin typeface="Raleway" panose="020B0503030101060003" pitchFamily="34" charset="0"/>
              <a:ea typeface="Gadugi" panose="020B0502040204020203" pitchFamily="34" charset="0"/>
              <a:cs typeface="Calibri" panose="020F0502020204030204" pitchFamily="34" charset="0"/>
            </a:rPr>
            <a:t>Computer/Operating System</a:t>
          </a:r>
        </a:p>
      </dgm:t>
    </dgm:pt>
    <dgm:pt modelId="{BF53D9A2-03F2-44BC-B363-1A207879D00A}" type="parTrans" cxnId="{CC1E16D0-9F36-4ACD-90A6-FEC0F58C927F}">
      <dgm:prSet/>
      <dgm:spPr/>
      <dgm:t>
        <a:bodyPr/>
        <a:lstStyle/>
        <a:p>
          <a:endParaRPr lang="en-US"/>
        </a:p>
      </dgm:t>
    </dgm:pt>
    <dgm:pt modelId="{28464C32-278B-46F1-8BF7-325C5AFC0483}" type="sibTrans" cxnId="{CC1E16D0-9F36-4ACD-90A6-FEC0F58C927F}">
      <dgm:prSet/>
      <dgm:spPr/>
      <dgm:t>
        <a:bodyPr/>
        <a:lstStyle/>
        <a:p>
          <a:endParaRPr lang="en-US"/>
        </a:p>
      </dgm:t>
    </dgm:pt>
    <dgm:pt modelId="{D3F94E9C-88A5-40D9-A378-7F8A19267AE8}">
      <dgm:prSet phldrT="[Text]" custT="1"/>
      <dgm:spPr>
        <a:gradFill rotWithShape="0">
          <a:gsLst>
            <a:gs pos="0">
              <a:schemeClr val="bg1">
                <a:shade val="30000"/>
                <a:satMod val="115000"/>
              </a:schemeClr>
            </a:gs>
            <a:gs pos="0">
              <a:schemeClr val="bg1">
                <a:shade val="67500"/>
                <a:satMod val="115000"/>
              </a:schemeClr>
            </a:gs>
            <a:gs pos="100000">
              <a:schemeClr val="bg1">
                <a:shade val="100000"/>
                <a:satMod val="115000"/>
              </a:schemeClr>
            </a:gs>
          </a:gsLst>
          <a:lin ang="16200000" scaled="1"/>
        </a:gradFill>
        <a:ln w="9525">
          <a:solidFill>
            <a:schemeClr val="bg1">
              <a:lumMod val="85000"/>
            </a:schemeClr>
          </a:solidFill>
        </a:ln>
      </dgm:spPr>
      <dgm:t>
        <a:bodyPr/>
        <a:lstStyle/>
        <a:p>
          <a:r>
            <a:rPr lang="en-US" sz="1200" dirty="0">
              <a:latin typeface="Roboto" panose="02000000000000000000" pitchFamily="2" charset="0"/>
              <a:ea typeface="Roboto" panose="02000000000000000000" pitchFamily="2" charset="0"/>
              <a:cs typeface="Calibri" panose="020F0502020204030204" pitchFamily="34" charset="0"/>
            </a:rPr>
            <a:t>Windows 7 or newer is required.</a:t>
          </a:r>
        </a:p>
      </dgm:t>
    </dgm:pt>
    <dgm:pt modelId="{E9E07978-4A15-4460-A97A-298EA1A2323D}" type="parTrans" cxnId="{C6C3F596-36BF-469A-9C8D-A29F1A107ED8}">
      <dgm:prSet/>
      <dgm:spPr/>
      <dgm:t>
        <a:bodyPr/>
        <a:lstStyle/>
        <a:p>
          <a:endParaRPr lang="en-US"/>
        </a:p>
      </dgm:t>
    </dgm:pt>
    <dgm:pt modelId="{3A8FF071-D7DE-45E8-B50E-FB38907B1FC6}" type="sibTrans" cxnId="{C6C3F596-36BF-469A-9C8D-A29F1A107ED8}">
      <dgm:prSet/>
      <dgm:spPr/>
      <dgm:t>
        <a:bodyPr/>
        <a:lstStyle/>
        <a:p>
          <a:endParaRPr lang="en-US"/>
        </a:p>
      </dgm:t>
    </dgm:pt>
    <dgm:pt modelId="{98084022-36CF-417E-86AA-13046BC8FDB1}">
      <dgm:prSet phldrT="[Text]" custT="1"/>
      <dgm:spPr>
        <a:solidFill>
          <a:srgbClr val="0583D3"/>
        </a:solidFill>
        <a:ln w="9525">
          <a:solidFill>
            <a:schemeClr val="bg1">
              <a:lumMod val="75000"/>
            </a:schemeClr>
          </a:solidFill>
        </a:ln>
        <a:effectLst>
          <a:outerShdw blurRad="40005" dist="20320" dir="5400000" algn="ctr" rotWithShape="0">
            <a:srgbClr val="000000">
              <a:alpha val="38000"/>
            </a:srgbClr>
          </a:outerShdw>
        </a:effectLst>
      </dgm:spPr>
      <dgm:t>
        <a:bodyPr/>
        <a:lstStyle/>
        <a:p>
          <a:r>
            <a:rPr lang="en-US" sz="1600" b="1" dirty="0">
              <a:latin typeface="Raleway" panose="020B0503030101060003" pitchFamily="34" charset="0"/>
              <a:ea typeface="Gadugi" panose="020B0502040204020203" pitchFamily="34" charset="0"/>
              <a:cs typeface="Calibri" panose="020F0502020204030204" pitchFamily="34" charset="0"/>
            </a:rPr>
            <a:t>Disk Space/Memory</a:t>
          </a:r>
        </a:p>
      </dgm:t>
    </dgm:pt>
    <dgm:pt modelId="{B6093DDA-BC40-492E-A9EC-3B6CA517A5BF}" type="parTrans" cxnId="{A33F3A77-7CCB-4BDF-A7D6-3EB922E71A7B}">
      <dgm:prSet/>
      <dgm:spPr/>
      <dgm:t>
        <a:bodyPr/>
        <a:lstStyle/>
        <a:p>
          <a:endParaRPr lang="en-US"/>
        </a:p>
      </dgm:t>
    </dgm:pt>
    <dgm:pt modelId="{6C09FD7E-EBD1-4184-B77C-8CFDB2571044}" type="sibTrans" cxnId="{A33F3A77-7CCB-4BDF-A7D6-3EB922E71A7B}">
      <dgm:prSet/>
      <dgm:spPr/>
      <dgm:t>
        <a:bodyPr/>
        <a:lstStyle/>
        <a:p>
          <a:endParaRPr lang="en-US"/>
        </a:p>
      </dgm:t>
    </dgm:pt>
    <dgm:pt modelId="{DCAB1A01-65EA-4A78-AC11-EA554EEA5E6A}">
      <dgm:prSet phldrT="[Text]" custT="1"/>
      <dgm:spPr>
        <a:gradFill rotWithShape="0">
          <a:gsLst>
            <a:gs pos="0">
              <a:schemeClr val="bg1">
                <a:shade val="30000"/>
                <a:satMod val="115000"/>
              </a:schemeClr>
            </a:gs>
            <a:gs pos="0">
              <a:schemeClr val="bg1">
                <a:shade val="67500"/>
                <a:satMod val="115000"/>
              </a:schemeClr>
            </a:gs>
            <a:gs pos="100000">
              <a:schemeClr val="bg1">
                <a:shade val="100000"/>
                <a:satMod val="115000"/>
              </a:schemeClr>
            </a:gs>
          </a:gsLst>
          <a:lin ang="16200000" scaled="1"/>
        </a:gradFill>
        <a:ln w="9525">
          <a:solidFill>
            <a:schemeClr val="bg1">
              <a:lumMod val="85000"/>
            </a:schemeClr>
          </a:solidFill>
        </a:ln>
      </dgm:spPr>
      <dgm:t>
        <a:bodyPr/>
        <a:lstStyle/>
        <a:p>
          <a:r>
            <a:rPr lang="en-US" sz="1200" dirty="0">
              <a:latin typeface="Roboto" panose="02000000000000000000" pitchFamily="2" charset="0"/>
              <a:ea typeface="Roboto" panose="02000000000000000000" pitchFamily="2" charset="0"/>
              <a:cs typeface="Calibri" panose="020F0502020204030204" pitchFamily="34" charset="0"/>
            </a:rPr>
            <a:t>Sufficient disk space to store temporary local copies of image exams;</a:t>
          </a:r>
        </a:p>
      </dgm:t>
    </dgm:pt>
    <dgm:pt modelId="{5B5BAA17-5160-4C8A-B67C-E3362889A622}" type="parTrans" cxnId="{F47EBAD0-1EA4-46B3-A97F-858D1C528F61}">
      <dgm:prSet/>
      <dgm:spPr/>
      <dgm:t>
        <a:bodyPr/>
        <a:lstStyle/>
        <a:p>
          <a:endParaRPr lang="en-US"/>
        </a:p>
      </dgm:t>
    </dgm:pt>
    <dgm:pt modelId="{BB1C6EDF-E6B5-4159-AA41-D49B2F5300DA}" type="sibTrans" cxnId="{F47EBAD0-1EA4-46B3-A97F-858D1C528F61}">
      <dgm:prSet/>
      <dgm:spPr/>
      <dgm:t>
        <a:bodyPr/>
        <a:lstStyle/>
        <a:p>
          <a:endParaRPr lang="en-US"/>
        </a:p>
      </dgm:t>
    </dgm:pt>
    <dgm:pt modelId="{D0531765-635A-4738-9B36-57AC7A75B0FE}">
      <dgm:prSet phldrT="[Text]" custT="1"/>
      <dgm:spPr>
        <a:solidFill>
          <a:srgbClr val="0583D3"/>
        </a:solidFill>
        <a:ln w="9525">
          <a:solidFill>
            <a:schemeClr val="bg1">
              <a:lumMod val="75000"/>
            </a:schemeClr>
          </a:solidFill>
        </a:ln>
        <a:effectLst>
          <a:outerShdw blurRad="40005" dist="20320" dir="5400000" algn="ctr" rotWithShape="0">
            <a:srgbClr val="000000">
              <a:alpha val="38000"/>
            </a:srgbClr>
          </a:outerShdw>
        </a:effectLst>
      </dgm:spPr>
      <dgm:t>
        <a:bodyPr/>
        <a:lstStyle/>
        <a:p>
          <a:r>
            <a:rPr lang="en-US" sz="1600" b="1" dirty="0">
              <a:latin typeface="Raleway" panose="020B0503030101060003" pitchFamily="34" charset="0"/>
              <a:ea typeface="Gadugi" panose="020B0502040204020203" pitchFamily="34" charset="0"/>
              <a:cs typeface="Calibri" panose="020F0502020204030204" pitchFamily="34" charset="0"/>
            </a:rPr>
            <a:t>Internet Access and Compatible Browser</a:t>
          </a:r>
        </a:p>
      </dgm:t>
    </dgm:pt>
    <dgm:pt modelId="{FC9C9580-7560-44BC-A231-DF5B7716C71B}" type="parTrans" cxnId="{D13ABC7B-2415-4AF1-8C5E-6EB61EA2D5BB}">
      <dgm:prSet/>
      <dgm:spPr/>
      <dgm:t>
        <a:bodyPr/>
        <a:lstStyle/>
        <a:p>
          <a:endParaRPr lang="en-US"/>
        </a:p>
      </dgm:t>
    </dgm:pt>
    <dgm:pt modelId="{6B351734-56B7-428C-9439-FF70D1619A18}" type="sibTrans" cxnId="{D13ABC7B-2415-4AF1-8C5E-6EB61EA2D5BB}">
      <dgm:prSet/>
      <dgm:spPr/>
      <dgm:t>
        <a:bodyPr/>
        <a:lstStyle/>
        <a:p>
          <a:endParaRPr lang="en-US"/>
        </a:p>
      </dgm:t>
    </dgm:pt>
    <dgm:pt modelId="{851FD002-66B6-4314-8112-F1255C00D76B}">
      <dgm:prSet custT="1"/>
      <dgm:spPr>
        <a:solidFill>
          <a:srgbClr val="0583D3"/>
        </a:solidFill>
        <a:ln w="9525">
          <a:solidFill>
            <a:schemeClr val="bg1">
              <a:lumMod val="75000"/>
            </a:schemeClr>
          </a:solidFill>
        </a:ln>
        <a:effectLst>
          <a:outerShdw blurRad="40005" dist="20320" dir="5400000" algn="ctr" rotWithShape="0">
            <a:srgbClr val="000000">
              <a:alpha val="38000"/>
            </a:srgbClr>
          </a:outerShdw>
        </a:effectLst>
      </dgm:spPr>
      <dgm:t>
        <a:bodyPr/>
        <a:lstStyle/>
        <a:p>
          <a:r>
            <a:rPr lang="en-US" sz="1600" b="1" dirty="0">
              <a:latin typeface="Raleway" panose="020B0503030101060003" pitchFamily="34" charset="0"/>
              <a:ea typeface="Gadugi" panose="020B0502040204020203" pitchFamily="34" charset="0"/>
              <a:cs typeface="Calibri" panose="020F0502020204030204" pitchFamily="34" charset="0"/>
            </a:rPr>
            <a:t>Java version 8</a:t>
          </a:r>
        </a:p>
      </dgm:t>
    </dgm:pt>
    <dgm:pt modelId="{48F75269-975E-4834-8453-6A2628529223}" type="parTrans" cxnId="{E3EF1789-1376-4884-BF2E-136A34AE90FB}">
      <dgm:prSet/>
      <dgm:spPr/>
      <dgm:t>
        <a:bodyPr/>
        <a:lstStyle/>
        <a:p>
          <a:endParaRPr lang="en-US"/>
        </a:p>
      </dgm:t>
    </dgm:pt>
    <dgm:pt modelId="{D062D4B1-50AC-4F30-A78B-E402F66B8DCC}" type="sibTrans" cxnId="{E3EF1789-1376-4884-BF2E-136A34AE90FB}">
      <dgm:prSet/>
      <dgm:spPr/>
      <dgm:t>
        <a:bodyPr/>
        <a:lstStyle/>
        <a:p>
          <a:endParaRPr lang="en-US"/>
        </a:p>
      </dgm:t>
    </dgm:pt>
    <dgm:pt modelId="{9CE2BF6E-3761-4B91-8D2F-976AE74C7926}">
      <dgm:prSet custT="1"/>
      <dgm:spPr>
        <a:solidFill>
          <a:srgbClr val="0583D3"/>
        </a:solidFill>
        <a:ln w="9525">
          <a:solidFill>
            <a:schemeClr val="bg1">
              <a:lumMod val="75000"/>
            </a:schemeClr>
          </a:solidFill>
        </a:ln>
        <a:effectLst>
          <a:outerShdw blurRad="40005" dist="20320" dir="5400000" algn="ctr" rotWithShape="0">
            <a:srgbClr val="000000">
              <a:alpha val="38000"/>
            </a:srgbClr>
          </a:outerShdw>
        </a:effectLst>
      </dgm:spPr>
      <dgm:t>
        <a:bodyPr/>
        <a:lstStyle/>
        <a:p>
          <a:r>
            <a:rPr lang="en-US" sz="1600" b="1" dirty="0">
              <a:latin typeface="Raleway" panose="020B0503030101060003" pitchFamily="34" charset="0"/>
              <a:ea typeface="Gadugi" panose="020B0502040204020203" pitchFamily="34" charset="0"/>
              <a:cs typeface="Calibri" panose="020F0502020204030204" pitchFamily="34" charset="0"/>
            </a:rPr>
            <a:t>AG Mednet Desktop Agent</a:t>
          </a:r>
        </a:p>
      </dgm:t>
    </dgm:pt>
    <dgm:pt modelId="{F5D8C5AA-B844-4D37-851D-68729E72C974}" type="parTrans" cxnId="{2DE2FC6F-3BBD-4C8F-A88D-2706E1D84771}">
      <dgm:prSet/>
      <dgm:spPr/>
      <dgm:t>
        <a:bodyPr/>
        <a:lstStyle/>
        <a:p>
          <a:endParaRPr lang="en-US"/>
        </a:p>
      </dgm:t>
    </dgm:pt>
    <dgm:pt modelId="{A9A2A91C-EE95-4A3F-90E1-E6770CF56650}" type="sibTrans" cxnId="{2DE2FC6F-3BBD-4C8F-A88D-2706E1D84771}">
      <dgm:prSet/>
      <dgm:spPr/>
      <dgm:t>
        <a:bodyPr/>
        <a:lstStyle/>
        <a:p>
          <a:endParaRPr lang="en-US"/>
        </a:p>
      </dgm:t>
    </dgm:pt>
    <dgm:pt modelId="{E5114A12-4C12-4B8B-8570-7A171FFACD7A}">
      <dgm:prSet custT="1"/>
      <dgm:spPr>
        <a:gradFill rotWithShape="0">
          <a:gsLst>
            <a:gs pos="0">
              <a:schemeClr val="bg1">
                <a:shade val="30000"/>
                <a:satMod val="115000"/>
              </a:schemeClr>
            </a:gs>
            <a:gs pos="0">
              <a:schemeClr val="bg1">
                <a:shade val="67500"/>
                <a:satMod val="115000"/>
              </a:schemeClr>
            </a:gs>
            <a:gs pos="100000">
              <a:schemeClr val="bg1">
                <a:shade val="100000"/>
                <a:satMod val="115000"/>
              </a:schemeClr>
            </a:gs>
          </a:gsLst>
          <a:lin ang="16200000" scaled="1"/>
        </a:gradFill>
        <a:ln w="9525">
          <a:solidFill>
            <a:schemeClr val="bg1">
              <a:lumMod val="85000"/>
            </a:schemeClr>
          </a:solidFill>
        </a:ln>
      </dgm:spPr>
      <dgm:t>
        <a:bodyPr/>
        <a:lstStyle/>
        <a:p>
          <a:r>
            <a:rPr lang="en-US" sz="1100" i="1" dirty="0">
              <a:latin typeface="Roboto" panose="02000000000000000000" pitchFamily="2" charset="0"/>
              <a:ea typeface="Roboto" panose="02000000000000000000" pitchFamily="2" charset="0"/>
              <a:cs typeface="Calibri" panose="020F0502020204030204" pitchFamily="34" charset="0"/>
            </a:rPr>
            <a:t>Required:</a:t>
          </a:r>
          <a:r>
            <a:rPr lang="en-US" sz="1100" dirty="0">
              <a:latin typeface="Roboto" panose="02000000000000000000" pitchFamily="2" charset="0"/>
              <a:ea typeface="Roboto" panose="02000000000000000000" pitchFamily="2" charset="0"/>
              <a:cs typeface="Calibri" panose="020F0502020204030204" pitchFamily="34" charset="0"/>
            </a:rPr>
            <a:t> Java ver. 8 installed on your Mac or PC to use AG </a:t>
          </a:r>
          <a:r>
            <a:rPr lang="en-US" sz="1100" dirty="0" err="1">
              <a:latin typeface="Roboto" panose="02000000000000000000" pitchFamily="2" charset="0"/>
              <a:ea typeface="Roboto" panose="02000000000000000000" pitchFamily="2" charset="0"/>
              <a:cs typeface="Calibri" panose="020F0502020204030204" pitchFamily="34" charset="0"/>
            </a:rPr>
            <a:t>Mednet</a:t>
          </a:r>
          <a:r>
            <a:rPr lang="en-US" sz="1100" dirty="0">
              <a:latin typeface="Roboto" panose="02000000000000000000" pitchFamily="2" charset="0"/>
              <a:ea typeface="Roboto" panose="02000000000000000000" pitchFamily="2" charset="0"/>
              <a:cs typeface="Calibri" panose="020F0502020204030204" pitchFamily="34" charset="0"/>
            </a:rPr>
            <a:t>.</a:t>
          </a:r>
        </a:p>
      </dgm:t>
    </dgm:pt>
    <dgm:pt modelId="{7AC7864D-2E6E-4FDC-AD79-07A944FA6774}" type="parTrans" cxnId="{FA9014DC-C921-45A8-BA74-AC2437959941}">
      <dgm:prSet/>
      <dgm:spPr/>
      <dgm:t>
        <a:bodyPr/>
        <a:lstStyle/>
        <a:p>
          <a:endParaRPr lang="en-US"/>
        </a:p>
      </dgm:t>
    </dgm:pt>
    <dgm:pt modelId="{7B69EDB8-563E-4ED1-8D32-E37483C1DC76}" type="sibTrans" cxnId="{FA9014DC-C921-45A8-BA74-AC2437959941}">
      <dgm:prSet/>
      <dgm:spPr/>
      <dgm:t>
        <a:bodyPr/>
        <a:lstStyle/>
        <a:p>
          <a:endParaRPr lang="en-US"/>
        </a:p>
      </dgm:t>
    </dgm:pt>
    <dgm:pt modelId="{F82E3BDC-43F4-4782-8BA3-1A7B9E776CD2}">
      <dgm:prSet custT="1"/>
      <dgm:spPr>
        <a:gradFill rotWithShape="0">
          <a:gsLst>
            <a:gs pos="0">
              <a:schemeClr val="bg1">
                <a:shade val="30000"/>
                <a:satMod val="115000"/>
              </a:schemeClr>
            </a:gs>
            <a:gs pos="0">
              <a:schemeClr val="bg1">
                <a:shade val="67500"/>
                <a:satMod val="115000"/>
              </a:schemeClr>
            </a:gs>
            <a:gs pos="100000">
              <a:schemeClr val="bg1">
                <a:shade val="100000"/>
                <a:satMod val="115000"/>
              </a:schemeClr>
            </a:gs>
          </a:gsLst>
          <a:lin ang="16200000" scaled="1"/>
        </a:gradFill>
        <a:ln w="9525">
          <a:solidFill>
            <a:schemeClr val="bg1">
              <a:lumMod val="85000"/>
            </a:schemeClr>
          </a:solidFill>
        </a:ln>
      </dgm:spPr>
      <dgm:t>
        <a:bodyPr/>
        <a:lstStyle/>
        <a:p>
          <a:r>
            <a:rPr lang="en-US" sz="1200" dirty="0">
              <a:latin typeface="Roboto" panose="02000000000000000000" pitchFamily="2" charset="0"/>
              <a:ea typeface="Roboto" panose="02000000000000000000" pitchFamily="2" charset="0"/>
              <a:cs typeface="Calibri" panose="020F0502020204030204" pitchFamily="34" charset="0"/>
            </a:rPr>
            <a:t>The Desktop Agent may be launched from the </a:t>
          </a:r>
          <a:r>
            <a:rPr lang="en-US" sz="1200" b="0" dirty="0">
              <a:solidFill>
                <a:schemeClr val="tx1"/>
              </a:solidFill>
              <a:latin typeface="Roboto" panose="02000000000000000000" pitchFamily="2" charset="0"/>
              <a:ea typeface="Roboto" panose="02000000000000000000" pitchFamily="2" charset="0"/>
              <a:cs typeface="Calibri" panose="020F0502020204030204" pitchFamily="34" charset="0"/>
            </a:rPr>
            <a:t>Judi</a:t>
          </a:r>
          <a:r>
            <a:rPr lang="en-US" sz="1200" dirty="0">
              <a:latin typeface="Roboto" panose="02000000000000000000" pitchFamily="2" charset="0"/>
              <a:ea typeface="Roboto" panose="02000000000000000000" pitchFamily="2" charset="0"/>
              <a:cs typeface="Calibri" panose="020F0502020204030204" pitchFamily="34" charset="0"/>
            </a:rPr>
            <a:t> Portal, or double-click the “AG Mednet Desktop Agent” icon on your computer desktop.</a:t>
          </a:r>
        </a:p>
      </dgm:t>
    </dgm:pt>
    <dgm:pt modelId="{A7DE7586-9007-4B7B-A56F-E9EB2E174BF5}" type="parTrans" cxnId="{4C8935F0-B57A-4576-AFA1-BAD8F321D7E6}">
      <dgm:prSet/>
      <dgm:spPr/>
      <dgm:t>
        <a:bodyPr/>
        <a:lstStyle/>
        <a:p>
          <a:endParaRPr lang="en-US"/>
        </a:p>
      </dgm:t>
    </dgm:pt>
    <dgm:pt modelId="{E8C936BF-DBD6-49C5-B19F-8BC90663991D}" type="sibTrans" cxnId="{4C8935F0-B57A-4576-AFA1-BAD8F321D7E6}">
      <dgm:prSet/>
      <dgm:spPr/>
      <dgm:t>
        <a:bodyPr/>
        <a:lstStyle/>
        <a:p>
          <a:endParaRPr lang="en-US"/>
        </a:p>
      </dgm:t>
    </dgm:pt>
    <dgm:pt modelId="{2FDDD5F2-23B7-43D8-9E42-0858F036E1C1}">
      <dgm:prSet phldrT="[Text]" custT="1"/>
      <dgm:spPr>
        <a:gradFill rotWithShape="0">
          <a:gsLst>
            <a:gs pos="0">
              <a:schemeClr val="bg1">
                <a:shade val="30000"/>
                <a:satMod val="115000"/>
              </a:schemeClr>
            </a:gs>
            <a:gs pos="0">
              <a:schemeClr val="bg1">
                <a:shade val="67500"/>
                <a:satMod val="115000"/>
              </a:schemeClr>
            </a:gs>
            <a:gs pos="100000">
              <a:schemeClr val="bg1">
                <a:shade val="100000"/>
                <a:satMod val="115000"/>
              </a:schemeClr>
            </a:gs>
          </a:gsLst>
          <a:lin ang="16200000" scaled="1"/>
        </a:gradFill>
        <a:ln w="9525">
          <a:solidFill>
            <a:schemeClr val="bg1">
              <a:lumMod val="85000"/>
            </a:schemeClr>
          </a:solidFill>
        </a:ln>
      </dgm:spPr>
      <dgm:t>
        <a:bodyPr/>
        <a:lstStyle/>
        <a:p>
          <a:r>
            <a:rPr lang="en-US" sz="1200" dirty="0">
              <a:latin typeface="Roboto" panose="02000000000000000000" pitchFamily="2" charset="0"/>
              <a:ea typeface="Roboto" panose="02000000000000000000" pitchFamily="2" charset="0"/>
              <a:cs typeface="Calibri" panose="020F0502020204030204" pitchFamily="34" charset="0"/>
            </a:rPr>
            <a:t>Mac</a:t>
          </a:r>
          <a:r>
            <a:rPr lang="en-US" sz="1200" spc="-150" dirty="0">
              <a:latin typeface="Roboto" panose="02000000000000000000" pitchFamily="2" charset="0"/>
              <a:ea typeface="Roboto" panose="02000000000000000000" pitchFamily="2" charset="0"/>
              <a:cs typeface="Calibri" panose="020F0502020204030204" pitchFamily="34" charset="0"/>
            </a:rPr>
            <a:t> </a:t>
          </a:r>
          <a:r>
            <a:rPr lang="en-US" sz="1200" dirty="0">
              <a:latin typeface="Roboto" panose="02000000000000000000" pitchFamily="2" charset="0"/>
              <a:ea typeface="Roboto" panose="02000000000000000000" pitchFamily="2" charset="0"/>
              <a:cs typeface="Calibri" panose="020F0502020204030204" pitchFamily="34" charset="0"/>
            </a:rPr>
            <a:t>OS</a:t>
          </a:r>
          <a:r>
            <a:rPr lang="en-US" sz="1200" spc="-150" dirty="0">
              <a:latin typeface="Roboto" panose="02000000000000000000" pitchFamily="2" charset="0"/>
              <a:ea typeface="Roboto" panose="02000000000000000000" pitchFamily="2" charset="0"/>
              <a:cs typeface="Calibri" panose="020F0502020204030204" pitchFamily="34" charset="0"/>
            </a:rPr>
            <a:t> </a:t>
          </a:r>
          <a:r>
            <a:rPr lang="en-US" sz="1200" dirty="0">
              <a:latin typeface="Roboto" panose="02000000000000000000" pitchFamily="2" charset="0"/>
              <a:ea typeface="Roboto" panose="02000000000000000000" pitchFamily="2" charset="0"/>
              <a:cs typeface="Calibri" panose="020F0502020204030204" pitchFamily="34" charset="0"/>
            </a:rPr>
            <a:t>X ver. 10.10 (Yosemite), 10.11 (El</a:t>
          </a:r>
          <a:r>
            <a:rPr lang="en-US" sz="1200" spc="-150" dirty="0">
              <a:latin typeface="Roboto" panose="02000000000000000000" pitchFamily="2" charset="0"/>
              <a:ea typeface="Roboto" panose="02000000000000000000" pitchFamily="2" charset="0"/>
              <a:cs typeface="Calibri" panose="020F0502020204030204" pitchFamily="34" charset="0"/>
            </a:rPr>
            <a:t> </a:t>
          </a:r>
          <a:r>
            <a:rPr lang="en-US" sz="1200" dirty="0">
              <a:latin typeface="Roboto" panose="02000000000000000000" pitchFamily="2" charset="0"/>
              <a:ea typeface="Roboto" panose="02000000000000000000" pitchFamily="2" charset="0"/>
              <a:cs typeface="Calibri" panose="020F0502020204030204" pitchFamily="34" charset="0"/>
            </a:rPr>
            <a:t>Capitan) </a:t>
          </a:r>
          <a:r>
            <a:rPr lang="en-US" sz="1200" spc="-150" dirty="0">
              <a:latin typeface="Roboto" panose="02000000000000000000" pitchFamily="2" charset="0"/>
              <a:ea typeface="Roboto" panose="02000000000000000000" pitchFamily="2" charset="0"/>
              <a:cs typeface="Calibri" panose="020F0502020204030204" pitchFamily="34" charset="0"/>
            </a:rPr>
            <a:t>or</a:t>
          </a:r>
          <a:r>
            <a:rPr lang="en-US" sz="1200" dirty="0">
              <a:latin typeface="Roboto" panose="02000000000000000000" pitchFamily="2" charset="0"/>
              <a:ea typeface="Roboto" panose="02000000000000000000" pitchFamily="2" charset="0"/>
              <a:cs typeface="Calibri" panose="020F0502020204030204" pitchFamily="34" charset="0"/>
            </a:rPr>
            <a:t> above.</a:t>
          </a:r>
          <a:endParaRPr lang="en-US" sz="1400" dirty="0">
            <a:latin typeface="Roboto" panose="02000000000000000000" pitchFamily="2" charset="0"/>
            <a:ea typeface="Roboto" panose="02000000000000000000" pitchFamily="2" charset="0"/>
            <a:cs typeface="Calibri" panose="020F0502020204030204" pitchFamily="34" charset="0"/>
          </a:endParaRPr>
        </a:p>
      </dgm:t>
    </dgm:pt>
    <dgm:pt modelId="{83FEDC60-815D-46E3-8A90-8C7C3F2E2D29}" type="parTrans" cxnId="{A51B803A-9832-42C6-8E7E-F752E7088AAB}">
      <dgm:prSet/>
      <dgm:spPr/>
      <dgm:t>
        <a:bodyPr/>
        <a:lstStyle/>
        <a:p>
          <a:endParaRPr lang="en-US"/>
        </a:p>
      </dgm:t>
    </dgm:pt>
    <dgm:pt modelId="{F123BACE-DD02-4EC6-B36F-67CC29C12269}" type="sibTrans" cxnId="{A51B803A-9832-42C6-8E7E-F752E7088AAB}">
      <dgm:prSet/>
      <dgm:spPr/>
      <dgm:t>
        <a:bodyPr/>
        <a:lstStyle/>
        <a:p>
          <a:endParaRPr lang="en-US"/>
        </a:p>
      </dgm:t>
    </dgm:pt>
    <dgm:pt modelId="{BFE7DCB6-FFD3-4920-90EA-B63FC2A7E31F}">
      <dgm:prSet custT="1"/>
      <dgm:spPr>
        <a:gradFill rotWithShape="0">
          <a:gsLst>
            <a:gs pos="0">
              <a:schemeClr val="bg1">
                <a:shade val="30000"/>
                <a:satMod val="115000"/>
              </a:schemeClr>
            </a:gs>
            <a:gs pos="0">
              <a:schemeClr val="bg1">
                <a:shade val="67500"/>
                <a:satMod val="115000"/>
              </a:schemeClr>
            </a:gs>
            <a:gs pos="100000">
              <a:schemeClr val="bg1">
                <a:shade val="100000"/>
                <a:satMod val="115000"/>
              </a:schemeClr>
            </a:gs>
          </a:gsLst>
          <a:lin ang="16200000" scaled="1"/>
        </a:gradFill>
        <a:ln w="9525">
          <a:solidFill>
            <a:schemeClr val="bg1">
              <a:lumMod val="85000"/>
            </a:schemeClr>
          </a:solidFill>
        </a:ln>
      </dgm:spPr>
      <dgm:t>
        <a:bodyPr/>
        <a:lstStyle/>
        <a:p>
          <a:r>
            <a:rPr lang="en-US" sz="1200" dirty="0">
              <a:latin typeface="Roboto" panose="02000000000000000000" pitchFamily="2" charset="0"/>
              <a:ea typeface="Roboto" panose="02000000000000000000" pitchFamily="2" charset="0"/>
              <a:cs typeface="Calibri" panose="020F0502020204030204" pitchFamily="34" charset="0"/>
            </a:rPr>
            <a:t>Minimum of 1 GB of memory.</a:t>
          </a:r>
        </a:p>
      </dgm:t>
    </dgm:pt>
    <dgm:pt modelId="{2407313D-3D8D-4FB8-936C-E59FBE7CEF0D}" type="parTrans" cxnId="{B754CF13-BF99-4BA8-9ABA-D0F1C1A096DF}">
      <dgm:prSet/>
      <dgm:spPr/>
      <dgm:t>
        <a:bodyPr/>
        <a:lstStyle/>
        <a:p>
          <a:endParaRPr lang="en-US"/>
        </a:p>
      </dgm:t>
    </dgm:pt>
    <dgm:pt modelId="{35653CA4-E312-4B07-9884-FAEBB2FDD306}" type="sibTrans" cxnId="{B754CF13-BF99-4BA8-9ABA-D0F1C1A096DF}">
      <dgm:prSet/>
      <dgm:spPr/>
      <dgm:t>
        <a:bodyPr/>
        <a:lstStyle/>
        <a:p>
          <a:endParaRPr lang="en-US"/>
        </a:p>
      </dgm:t>
    </dgm:pt>
    <dgm:pt modelId="{BA098448-82F9-4D13-823E-9D01E9419595}">
      <dgm:prSet custT="1"/>
      <dgm:spPr>
        <a:gradFill rotWithShape="0">
          <a:gsLst>
            <a:gs pos="0">
              <a:schemeClr val="bg1">
                <a:shade val="30000"/>
                <a:satMod val="115000"/>
              </a:schemeClr>
            </a:gs>
            <a:gs pos="0">
              <a:schemeClr val="bg1">
                <a:shade val="67500"/>
                <a:satMod val="115000"/>
              </a:schemeClr>
            </a:gs>
            <a:gs pos="100000">
              <a:schemeClr val="bg1">
                <a:shade val="100000"/>
                <a:satMod val="115000"/>
              </a:schemeClr>
            </a:gs>
          </a:gsLst>
          <a:lin ang="16200000" scaled="1"/>
        </a:gradFill>
        <a:ln w="9525">
          <a:solidFill>
            <a:schemeClr val="bg1">
              <a:lumMod val="85000"/>
            </a:schemeClr>
          </a:solidFill>
        </a:ln>
      </dgm:spPr>
      <dgm:t>
        <a:bodyPr/>
        <a:lstStyle/>
        <a:p>
          <a:r>
            <a:rPr lang="en-US" sz="1100" dirty="0">
              <a:latin typeface="Roboto" panose="02000000000000000000" pitchFamily="2" charset="0"/>
              <a:ea typeface="Roboto" panose="02000000000000000000" pitchFamily="2" charset="0"/>
              <a:cs typeface="Calibri" panose="020F0502020204030204" pitchFamily="34" charset="0"/>
            </a:rPr>
            <a:t>You will be prompted to download Java if it is not already installed.</a:t>
          </a:r>
        </a:p>
      </dgm:t>
    </dgm:pt>
    <dgm:pt modelId="{112C8047-A033-4FB5-8A74-31019C4903CB}" type="parTrans" cxnId="{B856CFE4-0F83-42A5-9B0D-37A738CF2609}">
      <dgm:prSet/>
      <dgm:spPr/>
      <dgm:t>
        <a:bodyPr/>
        <a:lstStyle/>
        <a:p>
          <a:endParaRPr lang="en-US"/>
        </a:p>
      </dgm:t>
    </dgm:pt>
    <dgm:pt modelId="{C7C747A4-A326-48ED-92CF-D0C576EB23B5}" type="sibTrans" cxnId="{B856CFE4-0F83-42A5-9B0D-37A738CF2609}">
      <dgm:prSet/>
      <dgm:spPr/>
      <dgm:t>
        <a:bodyPr/>
        <a:lstStyle/>
        <a:p>
          <a:endParaRPr lang="en-US"/>
        </a:p>
      </dgm:t>
    </dgm:pt>
    <dgm:pt modelId="{283FEB7E-A2A0-46F8-B4A1-2146264B5609}">
      <dgm:prSet phldrT="[Text]" custT="1"/>
      <dgm:spPr>
        <a:gradFill rotWithShape="0">
          <a:gsLst>
            <a:gs pos="0">
              <a:schemeClr val="bg1">
                <a:shade val="30000"/>
                <a:satMod val="115000"/>
              </a:schemeClr>
            </a:gs>
            <a:gs pos="0">
              <a:schemeClr val="bg1">
                <a:shade val="67500"/>
                <a:satMod val="115000"/>
              </a:schemeClr>
            </a:gs>
            <a:gs pos="100000">
              <a:schemeClr val="bg1">
                <a:shade val="100000"/>
                <a:satMod val="115000"/>
              </a:schemeClr>
            </a:gs>
          </a:gsLst>
          <a:lin ang="16200000" scaled="1"/>
        </a:gradFill>
        <a:ln w="9525">
          <a:solidFill>
            <a:schemeClr val="bg1">
              <a:lumMod val="85000"/>
            </a:schemeClr>
          </a:solidFill>
        </a:ln>
      </dgm:spPr>
      <dgm:t>
        <a:bodyPr/>
        <a:lstStyle/>
        <a:p>
          <a:r>
            <a:rPr lang="en-US" sz="1100" dirty="0">
              <a:latin typeface="Roboto" panose="02000000000000000000" pitchFamily="2" charset="0"/>
              <a:ea typeface="Roboto" panose="02000000000000000000" pitchFamily="2" charset="0"/>
              <a:cs typeface="Calibri" panose="020F0502020204030204" pitchFamily="34" charset="0"/>
            </a:rPr>
            <a:t>Internet Explorer Version 11, Mozilla Firefox Version 44.x, Google Chrome Version 48.x (Windows only), Apple Safari version 9.x or newer (Mac only).</a:t>
          </a:r>
        </a:p>
      </dgm:t>
    </dgm:pt>
    <dgm:pt modelId="{A9894AB1-4850-4E65-834B-B9D52EB38F77}" type="parTrans" cxnId="{1063371C-7AC3-4F0F-99EA-D6B466DF39A7}">
      <dgm:prSet/>
      <dgm:spPr/>
      <dgm:t>
        <a:bodyPr/>
        <a:lstStyle/>
        <a:p>
          <a:endParaRPr lang="en-US"/>
        </a:p>
      </dgm:t>
    </dgm:pt>
    <dgm:pt modelId="{7FDF6DE9-7BCA-456B-9615-556FF807C9FD}" type="sibTrans" cxnId="{1063371C-7AC3-4F0F-99EA-D6B466DF39A7}">
      <dgm:prSet/>
      <dgm:spPr/>
      <dgm:t>
        <a:bodyPr/>
        <a:lstStyle/>
        <a:p>
          <a:endParaRPr lang="en-US"/>
        </a:p>
      </dgm:t>
    </dgm:pt>
    <dgm:pt modelId="{BA165DE3-FEAF-4615-AD87-0BCC70262F2D}">
      <dgm:prSet custT="1"/>
      <dgm:spPr>
        <a:gradFill rotWithShape="0">
          <a:gsLst>
            <a:gs pos="0">
              <a:schemeClr val="bg1">
                <a:shade val="30000"/>
                <a:satMod val="115000"/>
              </a:schemeClr>
            </a:gs>
            <a:gs pos="0">
              <a:schemeClr val="bg1">
                <a:shade val="67500"/>
                <a:satMod val="115000"/>
              </a:schemeClr>
            </a:gs>
            <a:gs pos="100000">
              <a:schemeClr val="bg1">
                <a:shade val="100000"/>
                <a:satMod val="115000"/>
              </a:schemeClr>
            </a:gs>
          </a:gsLst>
          <a:lin ang="16200000" scaled="1"/>
        </a:gradFill>
        <a:ln w="9525">
          <a:solidFill>
            <a:schemeClr val="bg1">
              <a:lumMod val="85000"/>
            </a:schemeClr>
          </a:solidFill>
        </a:ln>
      </dgm:spPr>
      <dgm:t>
        <a:bodyPr/>
        <a:lstStyle/>
        <a:p>
          <a:r>
            <a:rPr lang="en-US" sz="1100" dirty="0">
              <a:latin typeface="Roboto" panose="02000000000000000000" pitchFamily="2" charset="0"/>
              <a:ea typeface="Roboto" panose="02000000000000000000" pitchFamily="2" charset="0"/>
              <a:cs typeface="Calibri" panose="020F0502020204030204" pitchFamily="34" charset="0"/>
            </a:rPr>
            <a:t>Java 7 Update 80 is also supported</a:t>
          </a:r>
        </a:p>
      </dgm:t>
    </dgm:pt>
    <dgm:pt modelId="{F2F92011-870B-4B19-98D3-E6811B2E3E9F}" type="parTrans" cxnId="{4EB1DFF2-C929-429F-BFD0-54AADFA7424C}">
      <dgm:prSet/>
      <dgm:spPr/>
      <dgm:t>
        <a:bodyPr/>
        <a:lstStyle/>
        <a:p>
          <a:endParaRPr lang="en-US"/>
        </a:p>
      </dgm:t>
    </dgm:pt>
    <dgm:pt modelId="{EF211A75-5EA5-4756-A422-FBD0C5FFE12A}" type="sibTrans" cxnId="{4EB1DFF2-C929-429F-BFD0-54AADFA7424C}">
      <dgm:prSet/>
      <dgm:spPr/>
      <dgm:t>
        <a:bodyPr/>
        <a:lstStyle/>
        <a:p>
          <a:endParaRPr lang="en-US"/>
        </a:p>
      </dgm:t>
    </dgm:pt>
    <dgm:pt modelId="{E7CEB30F-5ECF-4718-B3DE-509BD76DBF82}" type="pres">
      <dgm:prSet presAssocID="{806001F3-7F44-4301-93B4-46216B1889C6}" presName="Name0" presStyleCnt="0">
        <dgm:presLayoutVars>
          <dgm:dir/>
          <dgm:animLvl val="lvl"/>
          <dgm:resizeHandles val="exact"/>
        </dgm:presLayoutVars>
      </dgm:prSet>
      <dgm:spPr/>
      <dgm:t>
        <a:bodyPr/>
        <a:lstStyle/>
        <a:p>
          <a:endParaRPr lang="en-US"/>
        </a:p>
      </dgm:t>
    </dgm:pt>
    <dgm:pt modelId="{CFEB99AA-B223-42C2-8967-238EAEBB1F3C}" type="pres">
      <dgm:prSet presAssocID="{59828422-C40E-44EC-A582-860092E95235}" presName="linNode" presStyleCnt="0"/>
      <dgm:spPr/>
    </dgm:pt>
    <dgm:pt modelId="{B4F591F3-D8B1-47C9-8375-DCE6F0A48965}" type="pres">
      <dgm:prSet presAssocID="{59828422-C40E-44EC-A582-860092E95235}" presName="parentText" presStyleLbl="node1" presStyleIdx="0" presStyleCnt="5" custScaleX="98779" custScaleY="59430" custLinFactNeighborX="-10" custLinFactNeighborY="1541">
        <dgm:presLayoutVars>
          <dgm:chMax val="1"/>
          <dgm:bulletEnabled val="1"/>
        </dgm:presLayoutVars>
      </dgm:prSet>
      <dgm:spPr>
        <a:prstGeom prst="rect">
          <a:avLst/>
        </a:prstGeom>
      </dgm:spPr>
      <dgm:t>
        <a:bodyPr/>
        <a:lstStyle/>
        <a:p>
          <a:endParaRPr lang="en-US"/>
        </a:p>
      </dgm:t>
    </dgm:pt>
    <dgm:pt modelId="{925746D9-592F-4C51-8A90-75231A21E5AD}" type="pres">
      <dgm:prSet presAssocID="{59828422-C40E-44EC-A582-860092E95235}" presName="descendantText" presStyleLbl="alignAccFollowNode1" presStyleIdx="0" presStyleCnt="5" custScaleX="100559" custScaleY="66448" custLinFactNeighborX="76" custLinFactNeighborY="3051">
        <dgm:presLayoutVars>
          <dgm:bulletEnabled val="1"/>
        </dgm:presLayoutVars>
      </dgm:prSet>
      <dgm:spPr/>
      <dgm:t>
        <a:bodyPr/>
        <a:lstStyle/>
        <a:p>
          <a:endParaRPr lang="en-US"/>
        </a:p>
      </dgm:t>
    </dgm:pt>
    <dgm:pt modelId="{08E49691-D569-4B93-BA36-9FB882D46812}" type="pres">
      <dgm:prSet presAssocID="{28464C32-278B-46F1-8BF7-325C5AFC0483}" presName="sp" presStyleCnt="0"/>
      <dgm:spPr/>
    </dgm:pt>
    <dgm:pt modelId="{EE30ACB6-2AD0-4EA6-90DA-DB1D3390282D}" type="pres">
      <dgm:prSet presAssocID="{98084022-36CF-417E-86AA-13046BC8FDB1}" presName="linNode" presStyleCnt="0"/>
      <dgm:spPr/>
    </dgm:pt>
    <dgm:pt modelId="{EB5BC262-C19A-4AB6-AE46-AD6AE7FD0914}" type="pres">
      <dgm:prSet presAssocID="{98084022-36CF-417E-86AA-13046BC8FDB1}" presName="parentText" presStyleLbl="node1" presStyleIdx="1" presStyleCnt="5" custScaleX="100434" custScaleY="58090" custLinFactNeighborY="1551">
        <dgm:presLayoutVars>
          <dgm:chMax val="1"/>
          <dgm:bulletEnabled val="1"/>
        </dgm:presLayoutVars>
      </dgm:prSet>
      <dgm:spPr>
        <a:prstGeom prst="rect">
          <a:avLst/>
        </a:prstGeom>
      </dgm:spPr>
      <dgm:t>
        <a:bodyPr/>
        <a:lstStyle/>
        <a:p>
          <a:endParaRPr lang="en-US"/>
        </a:p>
      </dgm:t>
    </dgm:pt>
    <dgm:pt modelId="{CCC7140A-CF55-441B-ACCA-87A4248ECE9B}" type="pres">
      <dgm:prSet presAssocID="{98084022-36CF-417E-86AA-13046BC8FDB1}" presName="descendantText" presStyleLbl="alignAccFollowNode1" presStyleIdx="1" presStyleCnt="5" custScaleX="101981" custScaleY="68048" custLinFactNeighborY="1938">
        <dgm:presLayoutVars>
          <dgm:bulletEnabled val="1"/>
        </dgm:presLayoutVars>
      </dgm:prSet>
      <dgm:spPr/>
      <dgm:t>
        <a:bodyPr/>
        <a:lstStyle/>
        <a:p>
          <a:endParaRPr lang="en-US"/>
        </a:p>
      </dgm:t>
    </dgm:pt>
    <dgm:pt modelId="{04D0FB41-4D64-4F2D-AE66-481078F1CBB2}" type="pres">
      <dgm:prSet presAssocID="{6C09FD7E-EBD1-4184-B77C-8CFDB2571044}" presName="sp" presStyleCnt="0"/>
      <dgm:spPr/>
    </dgm:pt>
    <dgm:pt modelId="{1D08C62D-E62E-4CA2-B814-3E900BCC3522}" type="pres">
      <dgm:prSet presAssocID="{D0531765-635A-4738-9B36-57AC7A75B0FE}" presName="linNode" presStyleCnt="0"/>
      <dgm:spPr/>
    </dgm:pt>
    <dgm:pt modelId="{27F6856A-3C2E-4FFA-8851-F9AAE39C52E2}" type="pres">
      <dgm:prSet presAssocID="{D0531765-635A-4738-9B36-57AC7A75B0FE}" presName="parentText" presStyleLbl="node1" presStyleIdx="2" presStyleCnt="5" custScaleX="147107" custScaleY="57997" custLinFactNeighborX="-15" custLinFactNeighborY="1678">
        <dgm:presLayoutVars>
          <dgm:chMax val="1"/>
          <dgm:bulletEnabled val="1"/>
        </dgm:presLayoutVars>
      </dgm:prSet>
      <dgm:spPr>
        <a:prstGeom prst="rect">
          <a:avLst/>
        </a:prstGeom>
      </dgm:spPr>
      <dgm:t>
        <a:bodyPr/>
        <a:lstStyle/>
        <a:p>
          <a:endParaRPr lang="en-US"/>
        </a:p>
      </dgm:t>
    </dgm:pt>
    <dgm:pt modelId="{3D20873E-DEC9-4C02-8959-8B642821E52B}" type="pres">
      <dgm:prSet presAssocID="{D0531765-635A-4738-9B36-57AC7A75B0FE}" presName="descendantText" presStyleLbl="alignAccFollowNode1" presStyleIdx="2" presStyleCnt="5" custScaleX="149642" custScaleY="74192" custLinFactNeighborY="3041">
        <dgm:presLayoutVars>
          <dgm:bulletEnabled val="1"/>
        </dgm:presLayoutVars>
      </dgm:prSet>
      <dgm:spPr/>
      <dgm:t>
        <a:bodyPr/>
        <a:lstStyle/>
        <a:p>
          <a:endParaRPr lang="en-US"/>
        </a:p>
      </dgm:t>
    </dgm:pt>
    <dgm:pt modelId="{252A98FF-8252-4DA3-BA67-1DE83E2E784C}" type="pres">
      <dgm:prSet presAssocID="{6B351734-56B7-428C-9439-FF70D1619A18}" presName="sp" presStyleCnt="0"/>
      <dgm:spPr/>
    </dgm:pt>
    <dgm:pt modelId="{413DD17B-6A3D-4950-B60C-225E50E31ABC}" type="pres">
      <dgm:prSet presAssocID="{851FD002-66B6-4314-8112-F1255C00D76B}" presName="linNode" presStyleCnt="0"/>
      <dgm:spPr/>
    </dgm:pt>
    <dgm:pt modelId="{85562555-B9DA-42EC-A0E6-537250AD2D65}" type="pres">
      <dgm:prSet presAssocID="{851FD002-66B6-4314-8112-F1255C00D76B}" presName="parentText" presStyleLbl="node1" presStyleIdx="3" presStyleCnt="5" custScaleX="111834" custScaleY="69484" custLinFactNeighborY="368">
        <dgm:presLayoutVars>
          <dgm:chMax val="1"/>
          <dgm:bulletEnabled val="1"/>
        </dgm:presLayoutVars>
      </dgm:prSet>
      <dgm:spPr>
        <a:prstGeom prst="rect">
          <a:avLst/>
        </a:prstGeom>
      </dgm:spPr>
      <dgm:t>
        <a:bodyPr/>
        <a:lstStyle/>
        <a:p>
          <a:endParaRPr lang="en-US"/>
        </a:p>
      </dgm:t>
    </dgm:pt>
    <dgm:pt modelId="{D49B5C1B-8C5E-49F3-B429-28E2448EDD17}" type="pres">
      <dgm:prSet presAssocID="{851FD002-66B6-4314-8112-F1255C00D76B}" presName="descendantText" presStyleLbl="alignAccFollowNode1" presStyleIdx="3" presStyleCnt="5" custScaleX="113866" custScaleY="89140" custLinFactNeighborY="1405">
        <dgm:presLayoutVars>
          <dgm:bulletEnabled val="1"/>
        </dgm:presLayoutVars>
      </dgm:prSet>
      <dgm:spPr/>
      <dgm:t>
        <a:bodyPr/>
        <a:lstStyle/>
        <a:p>
          <a:endParaRPr lang="en-US"/>
        </a:p>
      </dgm:t>
    </dgm:pt>
    <dgm:pt modelId="{FCB638E6-A371-4355-9CE8-E9E580495152}" type="pres">
      <dgm:prSet presAssocID="{D062D4B1-50AC-4F30-A78B-E402F66B8DCC}" presName="sp" presStyleCnt="0"/>
      <dgm:spPr/>
    </dgm:pt>
    <dgm:pt modelId="{DB1066D8-5F27-4346-9FC4-E9C0BEA59610}" type="pres">
      <dgm:prSet presAssocID="{9CE2BF6E-3761-4B91-8D2F-976AE74C7926}" presName="linNode" presStyleCnt="0"/>
      <dgm:spPr/>
    </dgm:pt>
    <dgm:pt modelId="{CE67072C-716A-4FCC-AD54-659EA7F6E6D0}" type="pres">
      <dgm:prSet presAssocID="{9CE2BF6E-3761-4B91-8D2F-976AE74C7926}" presName="parentText" presStyleLbl="node1" presStyleIdx="4" presStyleCnt="5" custScaleX="144585" custScaleY="57443" custLinFactNeighborY="-755">
        <dgm:presLayoutVars>
          <dgm:chMax val="1"/>
          <dgm:bulletEnabled val="1"/>
        </dgm:presLayoutVars>
      </dgm:prSet>
      <dgm:spPr>
        <a:prstGeom prst="rect">
          <a:avLst/>
        </a:prstGeom>
      </dgm:spPr>
      <dgm:t>
        <a:bodyPr/>
        <a:lstStyle/>
        <a:p>
          <a:endParaRPr lang="en-US"/>
        </a:p>
      </dgm:t>
    </dgm:pt>
    <dgm:pt modelId="{F8408A9B-0AD6-497F-BD28-95835C47F0FA}" type="pres">
      <dgm:prSet presAssocID="{9CE2BF6E-3761-4B91-8D2F-976AE74C7926}" presName="descendantText" presStyleLbl="alignAccFollowNode1" presStyleIdx="4" presStyleCnt="5" custScaleX="147049" custScaleY="71885">
        <dgm:presLayoutVars>
          <dgm:bulletEnabled val="1"/>
        </dgm:presLayoutVars>
      </dgm:prSet>
      <dgm:spPr/>
      <dgm:t>
        <a:bodyPr/>
        <a:lstStyle/>
        <a:p>
          <a:endParaRPr lang="en-US"/>
        </a:p>
      </dgm:t>
    </dgm:pt>
  </dgm:ptLst>
  <dgm:cxnLst>
    <dgm:cxn modelId="{5575E9F9-B0E5-4614-926C-AD2049039B71}" type="presOf" srcId="{98084022-36CF-417E-86AA-13046BC8FDB1}" destId="{EB5BC262-C19A-4AB6-AE46-AD6AE7FD0914}" srcOrd="0" destOrd="0" presId="urn:microsoft.com/office/officeart/2005/8/layout/vList5"/>
    <dgm:cxn modelId="{F5E7ECE4-101C-4057-9214-CFAA769840EE}" type="presOf" srcId="{BA098448-82F9-4D13-823E-9D01E9419595}" destId="{D49B5C1B-8C5E-49F3-B429-28E2448EDD17}" srcOrd="0" destOrd="1" presId="urn:microsoft.com/office/officeart/2005/8/layout/vList5"/>
    <dgm:cxn modelId="{59ECC814-376D-48F7-9D70-1810BD5C6F85}" type="presOf" srcId="{BA165DE3-FEAF-4615-AD87-0BCC70262F2D}" destId="{D49B5C1B-8C5E-49F3-B429-28E2448EDD17}" srcOrd="0" destOrd="2" presId="urn:microsoft.com/office/officeart/2005/8/layout/vList5"/>
    <dgm:cxn modelId="{DF35D344-3E0E-4295-AC6A-F9DC634003F6}" type="presOf" srcId="{F82E3BDC-43F4-4782-8BA3-1A7B9E776CD2}" destId="{F8408A9B-0AD6-497F-BD28-95835C47F0FA}" srcOrd="0" destOrd="0" presId="urn:microsoft.com/office/officeart/2005/8/layout/vList5"/>
    <dgm:cxn modelId="{CC1E16D0-9F36-4ACD-90A6-FEC0F58C927F}" srcId="{806001F3-7F44-4301-93B4-46216B1889C6}" destId="{59828422-C40E-44EC-A582-860092E95235}" srcOrd="0" destOrd="0" parTransId="{BF53D9A2-03F2-44BC-B363-1A207879D00A}" sibTransId="{28464C32-278B-46F1-8BF7-325C5AFC0483}"/>
    <dgm:cxn modelId="{6822BF09-4AB9-47C8-94E2-781DB89499D0}" type="presOf" srcId="{D3F94E9C-88A5-40D9-A378-7F8A19267AE8}" destId="{925746D9-592F-4C51-8A90-75231A21E5AD}" srcOrd="0" destOrd="0" presId="urn:microsoft.com/office/officeart/2005/8/layout/vList5"/>
    <dgm:cxn modelId="{DF05FFAA-DADC-4C29-81CC-FE68FB7AB3C1}" type="presOf" srcId="{2FDDD5F2-23B7-43D8-9E42-0858F036E1C1}" destId="{925746D9-592F-4C51-8A90-75231A21E5AD}" srcOrd="0" destOrd="1" presId="urn:microsoft.com/office/officeart/2005/8/layout/vList5"/>
    <dgm:cxn modelId="{F47EBAD0-1EA4-46B3-A97F-858D1C528F61}" srcId="{98084022-36CF-417E-86AA-13046BC8FDB1}" destId="{DCAB1A01-65EA-4A78-AC11-EA554EEA5E6A}" srcOrd="0" destOrd="0" parTransId="{5B5BAA17-5160-4C8A-B67C-E3362889A622}" sibTransId="{BB1C6EDF-E6B5-4159-AA41-D49B2F5300DA}"/>
    <dgm:cxn modelId="{9DAE76E1-DD44-4B75-90AC-11C39B324D34}" type="presOf" srcId="{DCAB1A01-65EA-4A78-AC11-EA554EEA5E6A}" destId="{CCC7140A-CF55-441B-ACCA-87A4248ECE9B}" srcOrd="0" destOrd="0" presId="urn:microsoft.com/office/officeart/2005/8/layout/vList5"/>
    <dgm:cxn modelId="{A51B803A-9832-42C6-8E7E-F752E7088AAB}" srcId="{59828422-C40E-44EC-A582-860092E95235}" destId="{2FDDD5F2-23B7-43D8-9E42-0858F036E1C1}" srcOrd="1" destOrd="0" parTransId="{83FEDC60-815D-46E3-8A90-8C7C3F2E2D29}" sibTransId="{F123BACE-DD02-4EC6-B36F-67CC29C12269}"/>
    <dgm:cxn modelId="{4C8935F0-B57A-4576-AFA1-BAD8F321D7E6}" srcId="{9CE2BF6E-3761-4B91-8D2F-976AE74C7926}" destId="{F82E3BDC-43F4-4782-8BA3-1A7B9E776CD2}" srcOrd="0" destOrd="0" parTransId="{A7DE7586-9007-4B7B-A56F-E9EB2E174BF5}" sibTransId="{E8C936BF-DBD6-49C5-B19F-8BC90663991D}"/>
    <dgm:cxn modelId="{F36AED83-2530-4A41-A330-75A59F54B49A}" type="presOf" srcId="{E5114A12-4C12-4B8B-8570-7A171FFACD7A}" destId="{D49B5C1B-8C5E-49F3-B429-28E2448EDD17}" srcOrd="0" destOrd="0" presId="urn:microsoft.com/office/officeart/2005/8/layout/vList5"/>
    <dgm:cxn modelId="{E3EF1789-1376-4884-BF2E-136A34AE90FB}" srcId="{806001F3-7F44-4301-93B4-46216B1889C6}" destId="{851FD002-66B6-4314-8112-F1255C00D76B}" srcOrd="3" destOrd="0" parTransId="{48F75269-975E-4834-8453-6A2628529223}" sibTransId="{D062D4B1-50AC-4F30-A78B-E402F66B8DCC}"/>
    <dgm:cxn modelId="{C6C3F596-36BF-469A-9C8D-A29F1A107ED8}" srcId="{59828422-C40E-44EC-A582-860092E95235}" destId="{D3F94E9C-88A5-40D9-A378-7F8A19267AE8}" srcOrd="0" destOrd="0" parTransId="{E9E07978-4A15-4460-A97A-298EA1A2323D}" sibTransId="{3A8FF071-D7DE-45E8-B50E-FB38907B1FC6}"/>
    <dgm:cxn modelId="{2DE2FC6F-3BBD-4C8F-A88D-2706E1D84771}" srcId="{806001F3-7F44-4301-93B4-46216B1889C6}" destId="{9CE2BF6E-3761-4B91-8D2F-976AE74C7926}" srcOrd="4" destOrd="0" parTransId="{F5D8C5AA-B844-4D37-851D-68729E72C974}" sibTransId="{A9A2A91C-EE95-4A3F-90E1-E6770CF56650}"/>
    <dgm:cxn modelId="{0199E497-0EDA-4EF4-9F05-3BD1BB80D728}" type="presOf" srcId="{9CE2BF6E-3761-4B91-8D2F-976AE74C7926}" destId="{CE67072C-716A-4FCC-AD54-659EA7F6E6D0}" srcOrd="0" destOrd="0" presId="urn:microsoft.com/office/officeart/2005/8/layout/vList5"/>
    <dgm:cxn modelId="{FA9014DC-C921-45A8-BA74-AC2437959941}" srcId="{851FD002-66B6-4314-8112-F1255C00D76B}" destId="{E5114A12-4C12-4B8B-8570-7A171FFACD7A}" srcOrd="0" destOrd="0" parTransId="{7AC7864D-2E6E-4FDC-AD79-07A944FA6774}" sibTransId="{7B69EDB8-563E-4ED1-8D32-E37483C1DC76}"/>
    <dgm:cxn modelId="{B856CFE4-0F83-42A5-9B0D-37A738CF2609}" srcId="{851FD002-66B6-4314-8112-F1255C00D76B}" destId="{BA098448-82F9-4D13-823E-9D01E9419595}" srcOrd="1" destOrd="0" parTransId="{112C8047-A033-4FB5-8A74-31019C4903CB}" sibTransId="{C7C747A4-A326-48ED-92CF-D0C576EB23B5}"/>
    <dgm:cxn modelId="{EAACB7A7-BE83-448D-BA5E-AE59DECC1A3A}" type="presOf" srcId="{D0531765-635A-4738-9B36-57AC7A75B0FE}" destId="{27F6856A-3C2E-4FFA-8851-F9AAE39C52E2}" srcOrd="0" destOrd="0" presId="urn:microsoft.com/office/officeart/2005/8/layout/vList5"/>
    <dgm:cxn modelId="{461BF3DE-973D-40EB-9BDA-9841C29FC391}" type="presOf" srcId="{806001F3-7F44-4301-93B4-46216B1889C6}" destId="{E7CEB30F-5ECF-4718-B3DE-509BD76DBF82}" srcOrd="0" destOrd="0" presId="urn:microsoft.com/office/officeart/2005/8/layout/vList5"/>
    <dgm:cxn modelId="{A33F3A77-7CCB-4BDF-A7D6-3EB922E71A7B}" srcId="{806001F3-7F44-4301-93B4-46216B1889C6}" destId="{98084022-36CF-417E-86AA-13046BC8FDB1}" srcOrd="1" destOrd="0" parTransId="{B6093DDA-BC40-492E-A9EC-3B6CA517A5BF}" sibTransId="{6C09FD7E-EBD1-4184-B77C-8CFDB2571044}"/>
    <dgm:cxn modelId="{4EB1DFF2-C929-429F-BFD0-54AADFA7424C}" srcId="{851FD002-66B6-4314-8112-F1255C00D76B}" destId="{BA165DE3-FEAF-4615-AD87-0BCC70262F2D}" srcOrd="2" destOrd="0" parTransId="{F2F92011-870B-4B19-98D3-E6811B2E3E9F}" sibTransId="{EF211A75-5EA5-4756-A422-FBD0C5FFE12A}"/>
    <dgm:cxn modelId="{AE1D6319-5F7F-4425-829D-8A12AF10EA4B}" type="presOf" srcId="{59828422-C40E-44EC-A582-860092E95235}" destId="{B4F591F3-D8B1-47C9-8375-DCE6F0A48965}" srcOrd="0" destOrd="0" presId="urn:microsoft.com/office/officeart/2005/8/layout/vList5"/>
    <dgm:cxn modelId="{B754CF13-BF99-4BA8-9ABA-D0F1C1A096DF}" srcId="{98084022-36CF-417E-86AA-13046BC8FDB1}" destId="{BFE7DCB6-FFD3-4920-90EA-B63FC2A7E31F}" srcOrd="1" destOrd="0" parTransId="{2407313D-3D8D-4FB8-936C-E59FBE7CEF0D}" sibTransId="{35653CA4-E312-4B07-9884-FAEBB2FDD306}"/>
    <dgm:cxn modelId="{584D629F-12ED-41CE-A280-CA3CD740D0A5}" type="presOf" srcId="{851FD002-66B6-4314-8112-F1255C00D76B}" destId="{85562555-B9DA-42EC-A0E6-537250AD2D65}" srcOrd="0" destOrd="0" presId="urn:microsoft.com/office/officeart/2005/8/layout/vList5"/>
    <dgm:cxn modelId="{D13ABC7B-2415-4AF1-8C5E-6EB61EA2D5BB}" srcId="{806001F3-7F44-4301-93B4-46216B1889C6}" destId="{D0531765-635A-4738-9B36-57AC7A75B0FE}" srcOrd="2" destOrd="0" parTransId="{FC9C9580-7560-44BC-A231-DF5B7716C71B}" sibTransId="{6B351734-56B7-428C-9439-FF70D1619A18}"/>
    <dgm:cxn modelId="{CE8B321D-2C91-4DFE-932F-E8E69C0D0EF7}" type="presOf" srcId="{283FEB7E-A2A0-46F8-B4A1-2146264B5609}" destId="{3D20873E-DEC9-4C02-8959-8B642821E52B}" srcOrd="0" destOrd="0" presId="urn:microsoft.com/office/officeart/2005/8/layout/vList5"/>
    <dgm:cxn modelId="{2721CB7A-D27C-456B-8425-F26E234E109F}" type="presOf" srcId="{BFE7DCB6-FFD3-4920-90EA-B63FC2A7E31F}" destId="{CCC7140A-CF55-441B-ACCA-87A4248ECE9B}" srcOrd="0" destOrd="1" presId="urn:microsoft.com/office/officeart/2005/8/layout/vList5"/>
    <dgm:cxn modelId="{1063371C-7AC3-4F0F-99EA-D6B466DF39A7}" srcId="{D0531765-635A-4738-9B36-57AC7A75B0FE}" destId="{283FEB7E-A2A0-46F8-B4A1-2146264B5609}" srcOrd="0" destOrd="0" parTransId="{A9894AB1-4850-4E65-834B-B9D52EB38F77}" sibTransId="{7FDF6DE9-7BCA-456B-9615-556FF807C9FD}"/>
    <dgm:cxn modelId="{1ED6B4F7-7BE1-437E-85C4-378DCA1C0EE8}" type="presParOf" srcId="{E7CEB30F-5ECF-4718-B3DE-509BD76DBF82}" destId="{CFEB99AA-B223-42C2-8967-238EAEBB1F3C}" srcOrd="0" destOrd="0" presId="urn:microsoft.com/office/officeart/2005/8/layout/vList5"/>
    <dgm:cxn modelId="{4E78B39B-A13F-450E-B384-A7628243DC0A}" type="presParOf" srcId="{CFEB99AA-B223-42C2-8967-238EAEBB1F3C}" destId="{B4F591F3-D8B1-47C9-8375-DCE6F0A48965}" srcOrd="0" destOrd="0" presId="urn:microsoft.com/office/officeart/2005/8/layout/vList5"/>
    <dgm:cxn modelId="{4E8CDBF6-E290-4E84-81C7-E2BF4FA70BFA}" type="presParOf" srcId="{CFEB99AA-B223-42C2-8967-238EAEBB1F3C}" destId="{925746D9-592F-4C51-8A90-75231A21E5AD}" srcOrd="1" destOrd="0" presId="urn:microsoft.com/office/officeart/2005/8/layout/vList5"/>
    <dgm:cxn modelId="{F9A359C0-B0E0-4B25-BD44-AA810CFA8B76}" type="presParOf" srcId="{E7CEB30F-5ECF-4718-B3DE-509BD76DBF82}" destId="{08E49691-D569-4B93-BA36-9FB882D46812}" srcOrd="1" destOrd="0" presId="urn:microsoft.com/office/officeart/2005/8/layout/vList5"/>
    <dgm:cxn modelId="{B77469B6-4988-4C70-859D-2CDAB8E0AAA9}" type="presParOf" srcId="{E7CEB30F-5ECF-4718-B3DE-509BD76DBF82}" destId="{EE30ACB6-2AD0-4EA6-90DA-DB1D3390282D}" srcOrd="2" destOrd="0" presId="urn:microsoft.com/office/officeart/2005/8/layout/vList5"/>
    <dgm:cxn modelId="{A27C72F8-5E07-461A-AF0A-A4FEC93C9B60}" type="presParOf" srcId="{EE30ACB6-2AD0-4EA6-90DA-DB1D3390282D}" destId="{EB5BC262-C19A-4AB6-AE46-AD6AE7FD0914}" srcOrd="0" destOrd="0" presId="urn:microsoft.com/office/officeart/2005/8/layout/vList5"/>
    <dgm:cxn modelId="{D44A13AB-4A0A-4E1B-B245-6FEF08A5F8BC}" type="presParOf" srcId="{EE30ACB6-2AD0-4EA6-90DA-DB1D3390282D}" destId="{CCC7140A-CF55-441B-ACCA-87A4248ECE9B}" srcOrd="1" destOrd="0" presId="urn:microsoft.com/office/officeart/2005/8/layout/vList5"/>
    <dgm:cxn modelId="{50FAA18C-7818-4ECE-B123-5B607DB23E25}" type="presParOf" srcId="{E7CEB30F-5ECF-4718-B3DE-509BD76DBF82}" destId="{04D0FB41-4D64-4F2D-AE66-481078F1CBB2}" srcOrd="3" destOrd="0" presId="urn:microsoft.com/office/officeart/2005/8/layout/vList5"/>
    <dgm:cxn modelId="{2097AC29-8F69-41A1-98BA-1A29F4E53D69}" type="presParOf" srcId="{E7CEB30F-5ECF-4718-B3DE-509BD76DBF82}" destId="{1D08C62D-E62E-4CA2-B814-3E900BCC3522}" srcOrd="4" destOrd="0" presId="urn:microsoft.com/office/officeart/2005/8/layout/vList5"/>
    <dgm:cxn modelId="{6420F43C-F69C-4996-AFDA-B39BBE3F5842}" type="presParOf" srcId="{1D08C62D-E62E-4CA2-B814-3E900BCC3522}" destId="{27F6856A-3C2E-4FFA-8851-F9AAE39C52E2}" srcOrd="0" destOrd="0" presId="urn:microsoft.com/office/officeart/2005/8/layout/vList5"/>
    <dgm:cxn modelId="{14293DDF-0A66-46FF-804C-D98B971B1A28}" type="presParOf" srcId="{1D08C62D-E62E-4CA2-B814-3E900BCC3522}" destId="{3D20873E-DEC9-4C02-8959-8B642821E52B}" srcOrd="1" destOrd="0" presId="urn:microsoft.com/office/officeart/2005/8/layout/vList5"/>
    <dgm:cxn modelId="{50CF47ED-0B4F-4C64-990B-12A987341898}" type="presParOf" srcId="{E7CEB30F-5ECF-4718-B3DE-509BD76DBF82}" destId="{252A98FF-8252-4DA3-BA67-1DE83E2E784C}" srcOrd="5" destOrd="0" presId="urn:microsoft.com/office/officeart/2005/8/layout/vList5"/>
    <dgm:cxn modelId="{270BD3A1-8758-4C18-AAB1-39CF4B53147F}" type="presParOf" srcId="{E7CEB30F-5ECF-4718-B3DE-509BD76DBF82}" destId="{413DD17B-6A3D-4950-B60C-225E50E31ABC}" srcOrd="6" destOrd="0" presId="urn:microsoft.com/office/officeart/2005/8/layout/vList5"/>
    <dgm:cxn modelId="{D96F41CA-323C-4696-BB48-5D99CBA0FC7E}" type="presParOf" srcId="{413DD17B-6A3D-4950-B60C-225E50E31ABC}" destId="{85562555-B9DA-42EC-A0E6-537250AD2D65}" srcOrd="0" destOrd="0" presId="urn:microsoft.com/office/officeart/2005/8/layout/vList5"/>
    <dgm:cxn modelId="{9669C8EB-751D-4182-A054-6E1889C13843}" type="presParOf" srcId="{413DD17B-6A3D-4950-B60C-225E50E31ABC}" destId="{D49B5C1B-8C5E-49F3-B429-28E2448EDD17}" srcOrd="1" destOrd="0" presId="urn:microsoft.com/office/officeart/2005/8/layout/vList5"/>
    <dgm:cxn modelId="{E153ABE8-5B1F-465C-89BF-FE6524B19969}" type="presParOf" srcId="{E7CEB30F-5ECF-4718-B3DE-509BD76DBF82}" destId="{FCB638E6-A371-4355-9CE8-E9E580495152}" srcOrd="7" destOrd="0" presId="urn:microsoft.com/office/officeart/2005/8/layout/vList5"/>
    <dgm:cxn modelId="{CA070060-23F3-40B9-8FE7-4889FD0BC56D}" type="presParOf" srcId="{E7CEB30F-5ECF-4718-B3DE-509BD76DBF82}" destId="{DB1066D8-5F27-4346-9FC4-E9C0BEA59610}" srcOrd="8" destOrd="0" presId="urn:microsoft.com/office/officeart/2005/8/layout/vList5"/>
    <dgm:cxn modelId="{49234E6B-5A1F-4806-B081-885235CE23DE}" type="presParOf" srcId="{DB1066D8-5F27-4346-9FC4-E9C0BEA59610}" destId="{CE67072C-716A-4FCC-AD54-659EA7F6E6D0}" srcOrd="0" destOrd="0" presId="urn:microsoft.com/office/officeart/2005/8/layout/vList5"/>
    <dgm:cxn modelId="{1F9C4C85-9FCB-4F6B-A281-BB5CE21222E4}" type="presParOf" srcId="{DB1066D8-5F27-4346-9FC4-E9C0BEA59610}" destId="{F8408A9B-0AD6-497F-BD28-95835C47F0F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5746D9-592F-4C51-8A90-75231A21E5AD}">
      <dsp:nvSpPr>
        <dsp:cNvPr id="0" name=""/>
        <dsp:cNvSpPr/>
      </dsp:nvSpPr>
      <dsp:spPr>
        <a:xfrm rot="5400000">
          <a:off x="5605496" y="-2452430"/>
          <a:ext cx="562835" cy="5590244"/>
        </a:xfrm>
        <a:prstGeom prst="round2SameRect">
          <a:avLst/>
        </a:prstGeom>
        <a:gradFill rotWithShape="0">
          <a:gsLst>
            <a:gs pos="0">
              <a:schemeClr val="bg1">
                <a:shade val="30000"/>
                <a:satMod val="115000"/>
              </a:schemeClr>
            </a:gs>
            <a:gs pos="0">
              <a:schemeClr val="bg1">
                <a:shade val="67500"/>
                <a:satMod val="115000"/>
              </a:schemeClr>
            </a:gs>
            <a:gs pos="100000">
              <a:schemeClr val="bg1">
                <a:shade val="100000"/>
                <a:satMod val="115000"/>
              </a:schemeClr>
            </a:gs>
          </a:gsLst>
          <a:lin ang="16200000" scaled="1"/>
        </a:gradFill>
        <a:ln w="9525"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Roboto" panose="02000000000000000000" pitchFamily="2" charset="0"/>
              <a:ea typeface="Roboto" panose="02000000000000000000" pitchFamily="2" charset="0"/>
              <a:cs typeface="Calibri" panose="020F0502020204030204" pitchFamily="34" charset="0"/>
            </a:rPr>
            <a:t>Windows 7 or newer is required.</a:t>
          </a:r>
        </a:p>
        <a:p>
          <a:pPr marL="114300" lvl="1" indent="-114300" algn="l" defTabSz="533400">
            <a:lnSpc>
              <a:spcPct val="90000"/>
            </a:lnSpc>
            <a:spcBef>
              <a:spcPct val="0"/>
            </a:spcBef>
            <a:spcAft>
              <a:spcPct val="15000"/>
            </a:spcAft>
            <a:buChar char="••"/>
          </a:pPr>
          <a:r>
            <a:rPr lang="en-US" sz="1200" kern="1200" dirty="0">
              <a:latin typeface="Roboto" panose="02000000000000000000" pitchFamily="2" charset="0"/>
              <a:ea typeface="Roboto" panose="02000000000000000000" pitchFamily="2" charset="0"/>
              <a:cs typeface="Calibri" panose="020F0502020204030204" pitchFamily="34" charset="0"/>
            </a:rPr>
            <a:t>Mac</a:t>
          </a:r>
          <a:r>
            <a:rPr lang="en-US" sz="1200" kern="1200" spc="-150" dirty="0">
              <a:latin typeface="Roboto" panose="02000000000000000000" pitchFamily="2" charset="0"/>
              <a:ea typeface="Roboto" panose="02000000000000000000" pitchFamily="2" charset="0"/>
              <a:cs typeface="Calibri" panose="020F0502020204030204" pitchFamily="34" charset="0"/>
            </a:rPr>
            <a:t> </a:t>
          </a:r>
          <a:r>
            <a:rPr lang="en-US" sz="1200" kern="1200" dirty="0">
              <a:latin typeface="Roboto" panose="02000000000000000000" pitchFamily="2" charset="0"/>
              <a:ea typeface="Roboto" panose="02000000000000000000" pitchFamily="2" charset="0"/>
              <a:cs typeface="Calibri" panose="020F0502020204030204" pitchFamily="34" charset="0"/>
            </a:rPr>
            <a:t>OS</a:t>
          </a:r>
          <a:r>
            <a:rPr lang="en-US" sz="1200" kern="1200" spc="-150" dirty="0">
              <a:latin typeface="Roboto" panose="02000000000000000000" pitchFamily="2" charset="0"/>
              <a:ea typeface="Roboto" panose="02000000000000000000" pitchFamily="2" charset="0"/>
              <a:cs typeface="Calibri" panose="020F0502020204030204" pitchFamily="34" charset="0"/>
            </a:rPr>
            <a:t> </a:t>
          </a:r>
          <a:r>
            <a:rPr lang="en-US" sz="1200" kern="1200" dirty="0">
              <a:latin typeface="Roboto" panose="02000000000000000000" pitchFamily="2" charset="0"/>
              <a:ea typeface="Roboto" panose="02000000000000000000" pitchFamily="2" charset="0"/>
              <a:cs typeface="Calibri" panose="020F0502020204030204" pitchFamily="34" charset="0"/>
            </a:rPr>
            <a:t>X ver. 10.10 (Yosemite), 10.11 (El</a:t>
          </a:r>
          <a:r>
            <a:rPr lang="en-US" sz="1200" kern="1200" spc="-150" dirty="0">
              <a:latin typeface="Roboto" panose="02000000000000000000" pitchFamily="2" charset="0"/>
              <a:ea typeface="Roboto" panose="02000000000000000000" pitchFamily="2" charset="0"/>
              <a:cs typeface="Calibri" panose="020F0502020204030204" pitchFamily="34" charset="0"/>
            </a:rPr>
            <a:t> </a:t>
          </a:r>
          <a:r>
            <a:rPr lang="en-US" sz="1200" kern="1200" dirty="0">
              <a:latin typeface="Roboto" panose="02000000000000000000" pitchFamily="2" charset="0"/>
              <a:ea typeface="Roboto" panose="02000000000000000000" pitchFamily="2" charset="0"/>
              <a:cs typeface="Calibri" panose="020F0502020204030204" pitchFamily="34" charset="0"/>
            </a:rPr>
            <a:t>Capitan) </a:t>
          </a:r>
          <a:r>
            <a:rPr lang="en-US" sz="1200" kern="1200" spc="-150" dirty="0">
              <a:latin typeface="Roboto" panose="02000000000000000000" pitchFamily="2" charset="0"/>
              <a:ea typeface="Roboto" panose="02000000000000000000" pitchFamily="2" charset="0"/>
              <a:cs typeface="Calibri" panose="020F0502020204030204" pitchFamily="34" charset="0"/>
            </a:rPr>
            <a:t>or</a:t>
          </a:r>
          <a:r>
            <a:rPr lang="en-US" sz="1200" kern="1200" dirty="0">
              <a:latin typeface="Roboto" panose="02000000000000000000" pitchFamily="2" charset="0"/>
              <a:ea typeface="Roboto" panose="02000000000000000000" pitchFamily="2" charset="0"/>
              <a:cs typeface="Calibri" panose="020F0502020204030204" pitchFamily="34" charset="0"/>
            </a:rPr>
            <a:t> above.</a:t>
          </a:r>
          <a:endParaRPr lang="en-US" sz="1400" kern="1200" dirty="0">
            <a:latin typeface="Roboto" panose="02000000000000000000" pitchFamily="2" charset="0"/>
            <a:ea typeface="Roboto" panose="02000000000000000000" pitchFamily="2" charset="0"/>
            <a:cs typeface="Calibri" panose="020F0502020204030204" pitchFamily="34" charset="0"/>
          </a:endParaRPr>
        </a:p>
      </dsp:txBody>
      <dsp:txXfrm rot="-5400000">
        <a:off x="3091792" y="88749"/>
        <a:ext cx="5562769" cy="507885"/>
      </dsp:txXfrm>
    </dsp:sp>
    <dsp:sp modelId="{B4F591F3-D8B1-47C9-8375-DCE6F0A48965}">
      <dsp:nvSpPr>
        <dsp:cNvPr id="0" name=""/>
        <dsp:cNvSpPr/>
      </dsp:nvSpPr>
      <dsp:spPr>
        <a:xfrm>
          <a:off x="7" y="18544"/>
          <a:ext cx="3088851" cy="629238"/>
        </a:xfrm>
        <a:prstGeom prst="rect">
          <a:avLst/>
        </a:prstGeom>
        <a:solidFill>
          <a:srgbClr val="0583D3"/>
        </a:solidFill>
        <a:ln w="9525" cap="flat" cmpd="sng" algn="ctr">
          <a:solidFill>
            <a:schemeClr val="bg1">
              <a:lumMod val="75000"/>
            </a:schemeClr>
          </a:solidFill>
          <a:prstDash val="solid"/>
        </a:ln>
        <a:effectLst>
          <a:outerShdw blurRad="40005" dist="20320" dir="5400000" algn="ctr" rotWithShape="0">
            <a:srgbClr val="000000">
              <a:alpha val="38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a:latin typeface="Raleway" panose="020B0503030101060003" pitchFamily="34" charset="0"/>
              <a:ea typeface="Gadugi" panose="020B0502040204020203" pitchFamily="34" charset="0"/>
              <a:cs typeface="Calibri" panose="020F0502020204030204" pitchFamily="34" charset="0"/>
            </a:rPr>
            <a:t>Computer/Operating System</a:t>
          </a:r>
        </a:p>
      </dsp:txBody>
      <dsp:txXfrm>
        <a:off x="7" y="18544"/>
        <a:ext cx="3088851" cy="629238"/>
      </dsp:txXfrm>
    </dsp:sp>
    <dsp:sp modelId="{CCC7140A-CF55-441B-ACCA-87A4248ECE9B}">
      <dsp:nvSpPr>
        <dsp:cNvPr id="0" name=""/>
        <dsp:cNvSpPr/>
      </dsp:nvSpPr>
      <dsp:spPr>
        <a:xfrm rot="5400000">
          <a:off x="5600093" y="-1784776"/>
          <a:ext cx="576388" cy="5586249"/>
        </a:xfrm>
        <a:prstGeom prst="round2SameRect">
          <a:avLst/>
        </a:prstGeom>
        <a:gradFill rotWithShape="0">
          <a:gsLst>
            <a:gs pos="0">
              <a:schemeClr val="bg1">
                <a:shade val="30000"/>
                <a:satMod val="115000"/>
              </a:schemeClr>
            </a:gs>
            <a:gs pos="0">
              <a:schemeClr val="bg1">
                <a:shade val="67500"/>
                <a:satMod val="115000"/>
              </a:schemeClr>
            </a:gs>
            <a:gs pos="100000">
              <a:schemeClr val="bg1">
                <a:shade val="100000"/>
                <a:satMod val="115000"/>
              </a:schemeClr>
            </a:gs>
          </a:gsLst>
          <a:lin ang="16200000" scaled="1"/>
        </a:gradFill>
        <a:ln w="9525"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Roboto" panose="02000000000000000000" pitchFamily="2" charset="0"/>
              <a:ea typeface="Roboto" panose="02000000000000000000" pitchFamily="2" charset="0"/>
              <a:cs typeface="Calibri" panose="020F0502020204030204" pitchFamily="34" charset="0"/>
            </a:rPr>
            <a:t>Sufficient disk space to store temporary local copies of image exams;</a:t>
          </a:r>
        </a:p>
        <a:p>
          <a:pPr marL="114300" lvl="1" indent="-114300" algn="l" defTabSz="533400">
            <a:lnSpc>
              <a:spcPct val="90000"/>
            </a:lnSpc>
            <a:spcBef>
              <a:spcPct val="0"/>
            </a:spcBef>
            <a:spcAft>
              <a:spcPct val="15000"/>
            </a:spcAft>
            <a:buChar char="••"/>
          </a:pPr>
          <a:r>
            <a:rPr lang="en-US" sz="1200" kern="1200" dirty="0">
              <a:latin typeface="Roboto" panose="02000000000000000000" pitchFamily="2" charset="0"/>
              <a:ea typeface="Roboto" panose="02000000000000000000" pitchFamily="2" charset="0"/>
              <a:cs typeface="Calibri" panose="020F0502020204030204" pitchFamily="34" charset="0"/>
            </a:rPr>
            <a:t>Minimum of 1 GB of memory.</a:t>
          </a:r>
        </a:p>
      </dsp:txBody>
      <dsp:txXfrm rot="-5400000">
        <a:off x="3095163" y="748291"/>
        <a:ext cx="5558112" cy="520114"/>
      </dsp:txXfrm>
    </dsp:sp>
    <dsp:sp modelId="{EB5BC262-C19A-4AB6-AE46-AD6AE7FD0914}">
      <dsp:nvSpPr>
        <dsp:cNvPr id="0" name=""/>
        <dsp:cNvSpPr/>
      </dsp:nvSpPr>
      <dsp:spPr>
        <a:xfrm>
          <a:off x="563" y="700829"/>
          <a:ext cx="3094598" cy="615051"/>
        </a:xfrm>
        <a:prstGeom prst="rect">
          <a:avLst/>
        </a:prstGeom>
        <a:solidFill>
          <a:srgbClr val="0583D3"/>
        </a:solidFill>
        <a:ln w="9525" cap="flat" cmpd="sng" algn="ctr">
          <a:solidFill>
            <a:schemeClr val="bg1">
              <a:lumMod val="75000"/>
            </a:schemeClr>
          </a:solidFill>
          <a:prstDash val="solid"/>
        </a:ln>
        <a:effectLst>
          <a:outerShdw blurRad="40005" dist="20320" dir="5400000" algn="ctr" rotWithShape="0">
            <a:srgbClr val="000000">
              <a:alpha val="38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a:latin typeface="Raleway" panose="020B0503030101060003" pitchFamily="34" charset="0"/>
              <a:ea typeface="Gadugi" panose="020B0502040204020203" pitchFamily="34" charset="0"/>
              <a:cs typeface="Calibri" panose="020F0502020204030204" pitchFamily="34" charset="0"/>
            </a:rPr>
            <a:t>Disk Space/Memory</a:t>
          </a:r>
        </a:p>
      </dsp:txBody>
      <dsp:txXfrm>
        <a:off x="563" y="700829"/>
        <a:ext cx="3094598" cy="615051"/>
      </dsp:txXfrm>
    </dsp:sp>
    <dsp:sp modelId="{3D20873E-DEC9-4C02-8959-8B642821E52B}">
      <dsp:nvSpPr>
        <dsp:cNvPr id="0" name=""/>
        <dsp:cNvSpPr/>
      </dsp:nvSpPr>
      <dsp:spPr>
        <a:xfrm rot="5400000">
          <a:off x="5571644" y="-1102242"/>
          <a:ext cx="628429" cy="5589228"/>
        </a:xfrm>
        <a:prstGeom prst="round2SameRect">
          <a:avLst/>
        </a:prstGeom>
        <a:gradFill rotWithShape="0">
          <a:gsLst>
            <a:gs pos="0">
              <a:schemeClr val="bg1">
                <a:shade val="30000"/>
                <a:satMod val="115000"/>
              </a:schemeClr>
            </a:gs>
            <a:gs pos="0">
              <a:schemeClr val="bg1">
                <a:shade val="67500"/>
                <a:satMod val="115000"/>
              </a:schemeClr>
            </a:gs>
            <a:gs pos="100000">
              <a:schemeClr val="bg1">
                <a:shade val="100000"/>
                <a:satMod val="115000"/>
              </a:schemeClr>
            </a:gs>
          </a:gsLst>
          <a:lin ang="16200000" scaled="1"/>
        </a:gradFill>
        <a:ln w="9525"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dirty="0">
              <a:latin typeface="Roboto" panose="02000000000000000000" pitchFamily="2" charset="0"/>
              <a:ea typeface="Roboto" panose="02000000000000000000" pitchFamily="2" charset="0"/>
              <a:cs typeface="Calibri" panose="020F0502020204030204" pitchFamily="34" charset="0"/>
            </a:rPr>
            <a:t>Internet Explorer Version 11, Mozilla Firefox Version 44.x, Google Chrome Version 48.x (Windows only), Apple Safari version 9.x or newer (Mac only).</a:t>
          </a:r>
        </a:p>
      </dsp:txBody>
      <dsp:txXfrm rot="-5400000">
        <a:off x="3091245" y="1408834"/>
        <a:ext cx="5558551" cy="567075"/>
      </dsp:txXfrm>
    </dsp:sp>
    <dsp:sp modelId="{27F6856A-3C2E-4FFA-8851-F9AAE39C52E2}">
      <dsp:nvSpPr>
        <dsp:cNvPr id="0" name=""/>
        <dsp:cNvSpPr/>
      </dsp:nvSpPr>
      <dsp:spPr>
        <a:xfrm>
          <a:off x="3" y="1377346"/>
          <a:ext cx="3090681" cy="614066"/>
        </a:xfrm>
        <a:prstGeom prst="rect">
          <a:avLst/>
        </a:prstGeom>
        <a:solidFill>
          <a:srgbClr val="0583D3"/>
        </a:solidFill>
        <a:ln w="9525" cap="flat" cmpd="sng" algn="ctr">
          <a:solidFill>
            <a:schemeClr val="bg1">
              <a:lumMod val="75000"/>
            </a:schemeClr>
          </a:solidFill>
          <a:prstDash val="solid"/>
        </a:ln>
        <a:effectLst>
          <a:outerShdw blurRad="40005" dist="20320" dir="5400000" algn="ctr" rotWithShape="0">
            <a:srgbClr val="000000">
              <a:alpha val="38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a:latin typeface="Raleway" panose="020B0503030101060003" pitchFamily="34" charset="0"/>
              <a:ea typeface="Gadugi" panose="020B0502040204020203" pitchFamily="34" charset="0"/>
              <a:cs typeface="Calibri" panose="020F0502020204030204" pitchFamily="34" charset="0"/>
            </a:rPr>
            <a:t>Internet Access and Compatible Browser</a:t>
          </a:r>
        </a:p>
      </dsp:txBody>
      <dsp:txXfrm>
        <a:off x="3" y="1377346"/>
        <a:ext cx="3090681" cy="614066"/>
      </dsp:txXfrm>
    </dsp:sp>
    <dsp:sp modelId="{D49B5C1B-8C5E-49F3-B429-28E2448EDD17}">
      <dsp:nvSpPr>
        <dsp:cNvPr id="0" name=""/>
        <dsp:cNvSpPr/>
      </dsp:nvSpPr>
      <dsp:spPr>
        <a:xfrm rot="5400000">
          <a:off x="5510921" y="-374003"/>
          <a:ext cx="755044" cy="5594387"/>
        </a:xfrm>
        <a:prstGeom prst="round2SameRect">
          <a:avLst/>
        </a:prstGeom>
        <a:gradFill rotWithShape="0">
          <a:gsLst>
            <a:gs pos="0">
              <a:schemeClr val="bg1">
                <a:shade val="30000"/>
                <a:satMod val="115000"/>
              </a:schemeClr>
            </a:gs>
            <a:gs pos="0">
              <a:schemeClr val="bg1">
                <a:shade val="67500"/>
                <a:satMod val="115000"/>
              </a:schemeClr>
            </a:gs>
            <a:gs pos="100000">
              <a:schemeClr val="bg1">
                <a:shade val="100000"/>
                <a:satMod val="115000"/>
              </a:schemeClr>
            </a:gs>
          </a:gsLst>
          <a:lin ang="16200000" scaled="1"/>
        </a:gradFill>
        <a:ln w="9525"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i="1" kern="1200" dirty="0">
              <a:latin typeface="Roboto" panose="02000000000000000000" pitchFamily="2" charset="0"/>
              <a:ea typeface="Roboto" panose="02000000000000000000" pitchFamily="2" charset="0"/>
              <a:cs typeface="Calibri" panose="020F0502020204030204" pitchFamily="34" charset="0"/>
            </a:rPr>
            <a:t>Required:</a:t>
          </a:r>
          <a:r>
            <a:rPr lang="en-US" sz="1100" kern="1200" dirty="0">
              <a:latin typeface="Roboto" panose="02000000000000000000" pitchFamily="2" charset="0"/>
              <a:ea typeface="Roboto" panose="02000000000000000000" pitchFamily="2" charset="0"/>
              <a:cs typeface="Calibri" panose="020F0502020204030204" pitchFamily="34" charset="0"/>
            </a:rPr>
            <a:t> Java ver. 8 installed on your Mac or PC to use AG </a:t>
          </a:r>
          <a:r>
            <a:rPr lang="en-US" sz="1100" kern="1200" dirty="0" err="1">
              <a:latin typeface="Roboto" panose="02000000000000000000" pitchFamily="2" charset="0"/>
              <a:ea typeface="Roboto" panose="02000000000000000000" pitchFamily="2" charset="0"/>
              <a:cs typeface="Calibri" panose="020F0502020204030204" pitchFamily="34" charset="0"/>
            </a:rPr>
            <a:t>Mednet</a:t>
          </a:r>
          <a:r>
            <a:rPr lang="en-US" sz="1100" kern="1200" dirty="0">
              <a:latin typeface="Roboto" panose="02000000000000000000" pitchFamily="2" charset="0"/>
              <a:ea typeface="Roboto" panose="02000000000000000000" pitchFamily="2" charset="0"/>
              <a:cs typeface="Calibri" panose="020F0502020204030204" pitchFamily="34" charset="0"/>
            </a:rPr>
            <a:t>.</a:t>
          </a:r>
        </a:p>
        <a:p>
          <a:pPr marL="57150" lvl="1" indent="-57150" algn="l" defTabSz="488950">
            <a:lnSpc>
              <a:spcPct val="90000"/>
            </a:lnSpc>
            <a:spcBef>
              <a:spcPct val="0"/>
            </a:spcBef>
            <a:spcAft>
              <a:spcPct val="15000"/>
            </a:spcAft>
            <a:buChar char="••"/>
          </a:pPr>
          <a:r>
            <a:rPr lang="en-US" sz="1100" kern="1200" dirty="0">
              <a:latin typeface="Roboto" panose="02000000000000000000" pitchFamily="2" charset="0"/>
              <a:ea typeface="Roboto" panose="02000000000000000000" pitchFamily="2" charset="0"/>
              <a:cs typeface="Calibri" panose="020F0502020204030204" pitchFamily="34" charset="0"/>
            </a:rPr>
            <a:t>You will be prompted to download Java if it is not already installed.</a:t>
          </a:r>
        </a:p>
        <a:p>
          <a:pPr marL="57150" lvl="1" indent="-57150" algn="l" defTabSz="488950">
            <a:lnSpc>
              <a:spcPct val="90000"/>
            </a:lnSpc>
            <a:spcBef>
              <a:spcPct val="0"/>
            </a:spcBef>
            <a:spcAft>
              <a:spcPct val="15000"/>
            </a:spcAft>
            <a:buChar char="••"/>
          </a:pPr>
          <a:r>
            <a:rPr lang="en-US" sz="1100" kern="1200" dirty="0">
              <a:latin typeface="Roboto" panose="02000000000000000000" pitchFamily="2" charset="0"/>
              <a:ea typeface="Roboto" panose="02000000000000000000" pitchFamily="2" charset="0"/>
              <a:cs typeface="Calibri" panose="020F0502020204030204" pitchFamily="34" charset="0"/>
            </a:rPr>
            <a:t>Java 7 Update 80 is also supported</a:t>
          </a:r>
        </a:p>
      </dsp:txBody>
      <dsp:txXfrm rot="-5400000">
        <a:off x="3091250" y="2082526"/>
        <a:ext cx="5557529" cy="681328"/>
      </dsp:txXfrm>
    </dsp:sp>
    <dsp:sp modelId="{85562555-B9DA-42EC-A0E6-537250AD2D65}">
      <dsp:nvSpPr>
        <dsp:cNvPr id="0" name=""/>
        <dsp:cNvSpPr/>
      </dsp:nvSpPr>
      <dsp:spPr>
        <a:xfrm>
          <a:off x="563" y="2047341"/>
          <a:ext cx="3090685" cy="735689"/>
        </a:xfrm>
        <a:prstGeom prst="rect">
          <a:avLst/>
        </a:prstGeom>
        <a:solidFill>
          <a:srgbClr val="0583D3"/>
        </a:solidFill>
        <a:ln w="9525" cap="flat" cmpd="sng" algn="ctr">
          <a:solidFill>
            <a:schemeClr val="bg1">
              <a:lumMod val="75000"/>
            </a:schemeClr>
          </a:solidFill>
          <a:prstDash val="solid"/>
        </a:ln>
        <a:effectLst>
          <a:outerShdw blurRad="40005" dist="20320" dir="5400000" algn="ctr" rotWithShape="0">
            <a:srgbClr val="000000">
              <a:alpha val="38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a:latin typeface="Raleway" panose="020B0503030101060003" pitchFamily="34" charset="0"/>
              <a:ea typeface="Gadugi" panose="020B0502040204020203" pitchFamily="34" charset="0"/>
              <a:cs typeface="Calibri" panose="020F0502020204030204" pitchFamily="34" charset="0"/>
            </a:rPr>
            <a:t>Java version 8</a:t>
          </a:r>
        </a:p>
      </dsp:txBody>
      <dsp:txXfrm>
        <a:off x="563" y="2047341"/>
        <a:ext cx="3090685" cy="735689"/>
      </dsp:txXfrm>
    </dsp:sp>
    <dsp:sp modelId="{F8408A9B-0AD6-497F-BD28-95835C47F0FA}">
      <dsp:nvSpPr>
        <dsp:cNvPr id="0" name=""/>
        <dsp:cNvSpPr/>
      </dsp:nvSpPr>
      <dsp:spPr>
        <a:xfrm rot="5400000">
          <a:off x="5580884" y="352107"/>
          <a:ext cx="608888" cy="5588175"/>
        </a:xfrm>
        <a:prstGeom prst="round2SameRect">
          <a:avLst/>
        </a:prstGeom>
        <a:gradFill rotWithShape="0">
          <a:gsLst>
            <a:gs pos="0">
              <a:schemeClr val="bg1">
                <a:shade val="30000"/>
                <a:satMod val="115000"/>
              </a:schemeClr>
            </a:gs>
            <a:gs pos="0">
              <a:schemeClr val="bg1">
                <a:shade val="67500"/>
                <a:satMod val="115000"/>
              </a:schemeClr>
            </a:gs>
            <a:gs pos="100000">
              <a:schemeClr val="bg1">
                <a:shade val="100000"/>
                <a:satMod val="115000"/>
              </a:schemeClr>
            </a:gs>
          </a:gsLst>
          <a:lin ang="16200000" scaled="1"/>
        </a:gradFill>
        <a:ln w="9525"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Roboto" panose="02000000000000000000" pitchFamily="2" charset="0"/>
              <a:ea typeface="Roboto" panose="02000000000000000000" pitchFamily="2" charset="0"/>
              <a:cs typeface="Calibri" panose="020F0502020204030204" pitchFamily="34" charset="0"/>
            </a:rPr>
            <a:t>The Desktop Agent may be launched from the </a:t>
          </a:r>
          <a:r>
            <a:rPr lang="en-US" sz="1200" b="0" kern="1200" dirty="0">
              <a:solidFill>
                <a:schemeClr val="tx1"/>
              </a:solidFill>
              <a:latin typeface="Roboto" panose="02000000000000000000" pitchFamily="2" charset="0"/>
              <a:ea typeface="Roboto" panose="02000000000000000000" pitchFamily="2" charset="0"/>
              <a:cs typeface="Calibri" panose="020F0502020204030204" pitchFamily="34" charset="0"/>
            </a:rPr>
            <a:t>Judi</a:t>
          </a:r>
          <a:r>
            <a:rPr lang="en-US" sz="1200" kern="1200" dirty="0">
              <a:latin typeface="Roboto" panose="02000000000000000000" pitchFamily="2" charset="0"/>
              <a:ea typeface="Roboto" panose="02000000000000000000" pitchFamily="2" charset="0"/>
              <a:cs typeface="Calibri" panose="020F0502020204030204" pitchFamily="34" charset="0"/>
            </a:rPr>
            <a:t> Portal, or double-click the “AG Mednet Desktop Agent” icon on your computer desktop.</a:t>
          </a:r>
        </a:p>
      </dsp:txBody>
      <dsp:txXfrm rot="-5400000">
        <a:off x="3091241" y="2871474"/>
        <a:ext cx="5558452" cy="549442"/>
      </dsp:txXfrm>
    </dsp:sp>
    <dsp:sp modelId="{CE67072C-716A-4FCC-AD54-659EA7F6E6D0}">
      <dsp:nvSpPr>
        <dsp:cNvPr id="0" name=""/>
        <dsp:cNvSpPr/>
      </dsp:nvSpPr>
      <dsp:spPr>
        <a:xfrm>
          <a:off x="563" y="2834101"/>
          <a:ext cx="3090677" cy="608200"/>
        </a:xfrm>
        <a:prstGeom prst="rect">
          <a:avLst/>
        </a:prstGeom>
        <a:solidFill>
          <a:srgbClr val="0583D3"/>
        </a:solidFill>
        <a:ln w="9525" cap="flat" cmpd="sng" algn="ctr">
          <a:solidFill>
            <a:schemeClr val="bg1">
              <a:lumMod val="75000"/>
            </a:schemeClr>
          </a:solidFill>
          <a:prstDash val="solid"/>
        </a:ln>
        <a:effectLst>
          <a:outerShdw blurRad="40005" dist="20320" dir="5400000" algn="ctr" rotWithShape="0">
            <a:srgbClr val="000000">
              <a:alpha val="38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a:latin typeface="Raleway" panose="020B0503030101060003" pitchFamily="34" charset="0"/>
              <a:ea typeface="Gadugi" panose="020B0502040204020203" pitchFamily="34" charset="0"/>
              <a:cs typeface="Calibri" panose="020F0502020204030204" pitchFamily="34" charset="0"/>
            </a:rPr>
            <a:t>AG Mednet Desktop Agent</a:t>
          </a:r>
        </a:p>
      </dsp:txBody>
      <dsp:txXfrm>
        <a:off x="563" y="2834101"/>
        <a:ext cx="3090677" cy="6082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4759B0-1F75-C34C-87E1-D0ECB67A254A}" type="slidenum">
              <a:rPr lang="en-US" smtClean="0"/>
              <a:pPr/>
              <a:t>‹#›</a:t>
            </a:fld>
            <a:endParaRPr lang="en-US"/>
          </a:p>
        </p:txBody>
      </p:sp>
    </p:spTree>
    <p:extLst>
      <p:ext uri="{BB962C8B-B14F-4D97-AF65-F5344CB8AC3E}">
        <p14:creationId xmlns:p14="http://schemas.microsoft.com/office/powerpoint/2010/main" val="39857445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31B978D1-8445-634D-8A7A-F6D979FAB031}" type="datetimeFigureOut">
              <a:rPr lang="en-US"/>
              <a:pPr/>
              <a:t>2/5/2020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E270E48D-0AE0-DD46-B599-B825488DDD5A}" type="slidenum">
              <a:rPr lang="en-US"/>
              <a:pPr/>
              <a:t>‹#›</a:t>
            </a:fld>
            <a:endParaRPr lang="en-US"/>
          </a:p>
        </p:txBody>
      </p:sp>
    </p:spTree>
    <p:extLst>
      <p:ext uri="{BB962C8B-B14F-4D97-AF65-F5344CB8AC3E}">
        <p14:creationId xmlns:p14="http://schemas.microsoft.com/office/powerpoint/2010/main" val="318806620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ＭＳ Ｐゴシック" charset="0"/>
        <a:cs typeface="+mn-cs"/>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70E48D-0AE0-DD46-B599-B825488DDD5A}" type="slidenum">
              <a:rPr lang="en-US" smtClean="0"/>
              <a:pPr/>
              <a:t>18</a:t>
            </a:fld>
            <a:endParaRPr lang="en-US"/>
          </a:p>
        </p:txBody>
      </p:sp>
    </p:spTree>
    <p:extLst>
      <p:ext uri="{BB962C8B-B14F-4D97-AF65-F5344CB8AC3E}">
        <p14:creationId xmlns:p14="http://schemas.microsoft.com/office/powerpoint/2010/main" val="427604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70E48D-0AE0-DD46-B599-B825488DDD5A}" type="slidenum">
              <a:rPr lang="en-US" smtClean="0"/>
              <a:pPr/>
              <a:t>19</a:t>
            </a:fld>
            <a:endParaRPr lang="en-US"/>
          </a:p>
        </p:txBody>
      </p:sp>
    </p:spTree>
    <p:extLst>
      <p:ext uri="{BB962C8B-B14F-4D97-AF65-F5344CB8AC3E}">
        <p14:creationId xmlns:p14="http://schemas.microsoft.com/office/powerpoint/2010/main" val="1359015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70E48D-0AE0-DD46-B599-B825488DDD5A}" type="slidenum">
              <a:rPr lang="en-US" smtClean="0"/>
              <a:pPr/>
              <a:t>25</a:t>
            </a:fld>
            <a:endParaRPr lang="en-US"/>
          </a:p>
        </p:txBody>
      </p:sp>
    </p:spTree>
    <p:extLst>
      <p:ext uri="{BB962C8B-B14F-4D97-AF65-F5344CB8AC3E}">
        <p14:creationId xmlns:p14="http://schemas.microsoft.com/office/powerpoint/2010/main" val="2179174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70E48D-0AE0-DD46-B599-B825488DDD5A}" type="slidenum">
              <a:rPr lang="en-US" smtClean="0"/>
              <a:pPr/>
              <a:t>28</a:t>
            </a:fld>
            <a:endParaRPr lang="en-US"/>
          </a:p>
        </p:txBody>
      </p:sp>
    </p:spTree>
    <p:extLst>
      <p:ext uri="{BB962C8B-B14F-4D97-AF65-F5344CB8AC3E}">
        <p14:creationId xmlns:p14="http://schemas.microsoft.com/office/powerpoint/2010/main" val="33180491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75B293-2887-4445-BCE1-2BCDEB9383FD}"/>
              </a:ext>
            </a:extLst>
          </p:cNvPr>
          <p:cNvPicPr>
            <a:picLocks noChangeAspect="1"/>
          </p:cNvPicPr>
          <p:nvPr userDrawn="1"/>
        </p:nvPicPr>
        <p:blipFill rotWithShape="1">
          <a:blip r:embed="rId2"/>
          <a:srcRect r="2856"/>
          <a:stretch/>
        </p:blipFill>
        <p:spPr>
          <a:xfrm>
            <a:off x="261155" y="704"/>
            <a:ext cx="8882845" cy="5142092"/>
          </a:xfrm>
          <a:prstGeom prst="rect">
            <a:avLst/>
          </a:prstGeom>
        </p:spPr>
      </p:pic>
      <p:sp>
        <p:nvSpPr>
          <p:cNvPr id="7" name="Rectangle 6">
            <a:extLst>
              <a:ext uri="{FF2B5EF4-FFF2-40B4-BE49-F238E27FC236}">
                <a16:creationId xmlns:a16="http://schemas.microsoft.com/office/drawing/2014/main" id="{C06B08F8-9C2D-684F-83D2-BA5DCE113830}"/>
              </a:ext>
            </a:extLst>
          </p:cNvPr>
          <p:cNvSpPr/>
          <p:nvPr userDrawn="1"/>
        </p:nvSpPr>
        <p:spPr bwMode="auto">
          <a:xfrm flipV="1">
            <a:off x="66368" y="-6187"/>
            <a:ext cx="3013859" cy="5159817"/>
          </a:xfrm>
          <a:custGeom>
            <a:avLst/>
            <a:gdLst>
              <a:gd name="connsiteX0" fmla="*/ 0 w 3271652"/>
              <a:gd name="connsiteY0" fmla="*/ 0 h 5143500"/>
              <a:gd name="connsiteX1" fmla="*/ 3271652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3271652"/>
              <a:gd name="connsiteY0" fmla="*/ 7374 h 5150874"/>
              <a:gd name="connsiteX1" fmla="*/ 889787 w 3271652"/>
              <a:gd name="connsiteY1" fmla="*/ 0 h 5150874"/>
              <a:gd name="connsiteX2" fmla="*/ 3271652 w 3271652"/>
              <a:gd name="connsiteY2" fmla="*/ 5150874 h 5150874"/>
              <a:gd name="connsiteX3" fmla="*/ 0 w 3271652"/>
              <a:gd name="connsiteY3" fmla="*/ 5150874 h 5150874"/>
              <a:gd name="connsiteX4" fmla="*/ 0 w 3271652"/>
              <a:gd name="connsiteY4" fmla="*/ 7374 h 5150874"/>
              <a:gd name="connsiteX0" fmla="*/ 0 w 3271652"/>
              <a:gd name="connsiteY0" fmla="*/ 0 h 5143500"/>
              <a:gd name="connsiteX1" fmla="*/ 1686200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2062285"/>
              <a:gd name="connsiteY0" fmla="*/ 0 h 5143500"/>
              <a:gd name="connsiteX1" fmla="*/ 1686200 w 2062285"/>
              <a:gd name="connsiteY1" fmla="*/ 0 h 5143500"/>
              <a:gd name="connsiteX2" fmla="*/ 2062285 w 2062285"/>
              <a:gd name="connsiteY2" fmla="*/ 5099255 h 5143500"/>
              <a:gd name="connsiteX3" fmla="*/ 0 w 2062285"/>
              <a:gd name="connsiteY3" fmla="*/ 5143500 h 5143500"/>
              <a:gd name="connsiteX4" fmla="*/ 0 w 2062285"/>
              <a:gd name="connsiteY4" fmla="*/ 0 h 5143500"/>
              <a:gd name="connsiteX0" fmla="*/ 0 w 2903113"/>
              <a:gd name="connsiteY0" fmla="*/ 0 h 5143500"/>
              <a:gd name="connsiteX1" fmla="*/ 1686200 w 2903113"/>
              <a:gd name="connsiteY1" fmla="*/ 0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581097 w 2903113"/>
              <a:gd name="connsiteY1" fmla="*/ 3504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668683 w 2903113"/>
              <a:gd name="connsiteY1" fmla="*/ 1 h 5143500"/>
              <a:gd name="connsiteX2" fmla="*/ 2903113 w 2903113"/>
              <a:gd name="connsiteY2" fmla="*/ 5141296 h 5143500"/>
              <a:gd name="connsiteX3" fmla="*/ 0 w 2903113"/>
              <a:gd name="connsiteY3" fmla="*/ 5143500 h 5143500"/>
              <a:gd name="connsiteX4" fmla="*/ 0 w 2903113"/>
              <a:gd name="connsiteY4" fmla="*/ 0 h 5143500"/>
              <a:gd name="connsiteX0" fmla="*/ 0 w 2980303"/>
              <a:gd name="connsiteY0" fmla="*/ 0 h 5143500"/>
              <a:gd name="connsiteX1" fmla="*/ 1668683 w 2980303"/>
              <a:gd name="connsiteY1" fmla="*/ 1 h 5143500"/>
              <a:gd name="connsiteX2" fmla="*/ 2980303 w 2980303"/>
              <a:gd name="connsiteY2" fmla="*/ 5141296 h 5143500"/>
              <a:gd name="connsiteX3" fmla="*/ 0 w 2980303"/>
              <a:gd name="connsiteY3" fmla="*/ 5143500 h 5143500"/>
              <a:gd name="connsiteX4" fmla="*/ 0 w 2980303"/>
              <a:gd name="connsiteY4" fmla="*/ 0 h 5143500"/>
              <a:gd name="connsiteX0" fmla="*/ 0 w 2980303"/>
              <a:gd name="connsiteY0" fmla="*/ 5937 h 5149437"/>
              <a:gd name="connsiteX1" fmla="*/ 1621182 w 2980303"/>
              <a:gd name="connsiteY1" fmla="*/ 0 h 5149437"/>
              <a:gd name="connsiteX2" fmla="*/ 2980303 w 2980303"/>
              <a:gd name="connsiteY2" fmla="*/ 5147233 h 5149437"/>
              <a:gd name="connsiteX3" fmla="*/ 0 w 2980303"/>
              <a:gd name="connsiteY3" fmla="*/ 5149437 h 5149437"/>
              <a:gd name="connsiteX4" fmla="*/ 0 w 2980303"/>
              <a:gd name="connsiteY4" fmla="*/ 5937 h 5149437"/>
              <a:gd name="connsiteX0" fmla="*/ 0 w 3005470"/>
              <a:gd name="connsiteY0" fmla="*/ 5937 h 5149437"/>
              <a:gd name="connsiteX1" fmla="*/ 1621182 w 3005470"/>
              <a:gd name="connsiteY1" fmla="*/ 0 h 5149437"/>
              <a:gd name="connsiteX2" fmla="*/ 3005470 w 3005470"/>
              <a:gd name="connsiteY2" fmla="*/ 5147233 h 5149437"/>
              <a:gd name="connsiteX3" fmla="*/ 0 w 3005470"/>
              <a:gd name="connsiteY3" fmla="*/ 5149437 h 5149437"/>
              <a:gd name="connsiteX4" fmla="*/ 0 w 3005470"/>
              <a:gd name="connsiteY4" fmla="*/ 5937 h 5149437"/>
              <a:gd name="connsiteX0" fmla="*/ 0 w 3005470"/>
              <a:gd name="connsiteY0" fmla="*/ 5937 h 5151428"/>
              <a:gd name="connsiteX1" fmla="*/ 1621182 w 3005470"/>
              <a:gd name="connsiteY1" fmla="*/ 0 h 5151428"/>
              <a:gd name="connsiteX2" fmla="*/ 3005470 w 3005470"/>
              <a:gd name="connsiteY2" fmla="*/ 5151428 h 5151428"/>
              <a:gd name="connsiteX3" fmla="*/ 0 w 3005470"/>
              <a:gd name="connsiteY3" fmla="*/ 5149437 h 5151428"/>
              <a:gd name="connsiteX4" fmla="*/ 0 w 3005470"/>
              <a:gd name="connsiteY4" fmla="*/ 5937 h 5151428"/>
              <a:gd name="connsiteX0" fmla="*/ 0 w 3005470"/>
              <a:gd name="connsiteY0" fmla="*/ 5937 h 5151428"/>
              <a:gd name="connsiteX1" fmla="*/ 1583431 w 3005470"/>
              <a:gd name="connsiteY1" fmla="*/ 0 h 5151428"/>
              <a:gd name="connsiteX2" fmla="*/ 3005470 w 3005470"/>
              <a:gd name="connsiteY2" fmla="*/ 5151428 h 5151428"/>
              <a:gd name="connsiteX3" fmla="*/ 0 w 3005470"/>
              <a:gd name="connsiteY3" fmla="*/ 5149437 h 5151428"/>
              <a:gd name="connsiteX4" fmla="*/ 0 w 3005470"/>
              <a:gd name="connsiteY4" fmla="*/ 5937 h 5151428"/>
              <a:gd name="connsiteX0" fmla="*/ 0 w 3013859"/>
              <a:gd name="connsiteY0" fmla="*/ 5937 h 5155623"/>
              <a:gd name="connsiteX1" fmla="*/ 1583431 w 3013859"/>
              <a:gd name="connsiteY1" fmla="*/ 0 h 5155623"/>
              <a:gd name="connsiteX2" fmla="*/ 3013859 w 3013859"/>
              <a:gd name="connsiteY2" fmla="*/ 5155623 h 5155623"/>
              <a:gd name="connsiteX3" fmla="*/ 0 w 3013859"/>
              <a:gd name="connsiteY3" fmla="*/ 5149437 h 5155623"/>
              <a:gd name="connsiteX4" fmla="*/ 0 w 3013859"/>
              <a:gd name="connsiteY4" fmla="*/ 5937 h 5155623"/>
              <a:gd name="connsiteX0" fmla="*/ 0 w 3013859"/>
              <a:gd name="connsiteY0" fmla="*/ 10131 h 5159817"/>
              <a:gd name="connsiteX1" fmla="*/ 1566653 w 3013859"/>
              <a:gd name="connsiteY1" fmla="*/ 0 h 5159817"/>
              <a:gd name="connsiteX2" fmla="*/ 3013859 w 3013859"/>
              <a:gd name="connsiteY2" fmla="*/ 5159817 h 5159817"/>
              <a:gd name="connsiteX3" fmla="*/ 0 w 3013859"/>
              <a:gd name="connsiteY3" fmla="*/ 5153631 h 5159817"/>
              <a:gd name="connsiteX4" fmla="*/ 0 w 3013859"/>
              <a:gd name="connsiteY4" fmla="*/ 10131 h 515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859" h="5159817">
                <a:moveTo>
                  <a:pt x="0" y="10131"/>
                </a:moveTo>
                <a:lnTo>
                  <a:pt x="1566653" y="0"/>
                </a:lnTo>
                <a:lnTo>
                  <a:pt x="3013859" y="5159817"/>
                </a:lnTo>
                <a:lnTo>
                  <a:pt x="0" y="5153631"/>
                </a:lnTo>
                <a:lnTo>
                  <a:pt x="0" y="10131"/>
                </a:lnTo>
                <a:close/>
              </a:path>
            </a:pathLst>
          </a:cu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8" charset="0"/>
              <a:ea typeface="Arial" pitchFamily="-108" charset="0"/>
              <a:cs typeface="Arial" pitchFamily="-108" charset="0"/>
            </a:endParaRPr>
          </a:p>
        </p:txBody>
      </p:sp>
      <p:sp>
        <p:nvSpPr>
          <p:cNvPr id="5" name="Title 4"/>
          <p:cNvSpPr>
            <a:spLocks noGrp="1"/>
          </p:cNvSpPr>
          <p:nvPr>
            <p:ph type="title" hasCustomPrompt="1"/>
          </p:nvPr>
        </p:nvSpPr>
        <p:spPr>
          <a:xfrm>
            <a:off x="1385344" y="2722684"/>
            <a:ext cx="6895800" cy="606167"/>
          </a:xfrm>
        </p:spPr>
        <p:txBody>
          <a:bodyPr anchor="t"/>
          <a:lstStyle>
            <a:lvl1pPr>
              <a:defRPr sz="3200">
                <a:solidFill>
                  <a:schemeClr val="tx1"/>
                </a:solidFill>
              </a:defRPr>
            </a:lvl1pPr>
          </a:lstStyle>
          <a:p>
            <a:r>
              <a:rPr lang="en-US" dirty="0"/>
              <a:t>Click to edit title style</a:t>
            </a:r>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6669" y="1303524"/>
            <a:ext cx="4964950" cy="961722"/>
          </a:xfrm>
          <a:prstGeom prst="rect">
            <a:avLst/>
          </a:prstGeom>
        </p:spPr>
      </p:pic>
      <p:sp>
        <p:nvSpPr>
          <p:cNvPr id="2" name="TextBox 1"/>
          <p:cNvSpPr txBox="1"/>
          <p:nvPr userDrawn="1"/>
        </p:nvSpPr>
        <p:spPr>
          <a:xfrm>
            <a:off x="2926080" y="3154680"/>
            <a:ext cx="184731" cy="369332"/>
          </a:xfrm>
          <a:prstGeom prst="rect">
            <a:avLst/>
          </a:prstGeom>
          <a:noFill/>
        </p:spPr>
        <p:txBody>
          <a:bodyPr wrap="none" rtlCol="0">
            <a:spAutoFit/>
          </a:bodyPr>
          <a:lstStyle/>
          <a:p>
            <a:endParaRPr lang="en-US" dirty="0"/>
          </a:p>
        </p:txBody>
      </p:sp>
      <p:sp>
        <p:nvSpPr>
          <p:cNvPr id="11" name="Text Placeholder 3"/>
          <p:cNvSpPr>
            <a:spLocks noGrp="1"/>
          </p:cNvSpPr>
          <p:nvPr>
            <p:ph type="body" sz="quarter" idx="11" hasCustomPrompt="1"/>
          </p:nvPr>
        </p:nvSpPr>
        <p:spPr>
          <a:xfrm>
            <a:off x="1385168" y="3377008"/>
            <a:ext cx="6895975" cy="406041"/>
          </a:xfrm>
        </p:spPr>
        <p:txBody>
          <a:bodyPr/>
          <a:lstStyle>
            <a:lvl1pPr marL="0" indent="0">
              <a:buNone/>
              <a:defRPr sz="1800" b="1">
                <a:solidFill>
                  <a:schemeClr val="tx1"/>
                </a:solidFill>
              </a:defRPr>
            </a:lvl1pPr>
          </a:lstStyle>
          <a:p>
            <a:pPr lvl="0"/>
            <a:r>
              <a:rPr lang="en-US" dirty="0"/>
              <a:t>Click to edit subtitle style</a:t>
            </a:r>
          </a:p>
        </p:txBody>
      </p:sp>
    </p:spTree>
    <p:extLst>
      <p:ext uri="{BB962C8B-B14F-4D97-AF65-F5344CB8AC3E}">
        <p14:creationId xmlns:p14="http://schemas.microsoft.com/office/powerpoint/2010/main" val="335581784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Grey">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3BB7E3-69D4-3F43-A6E1-DB92F427753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371062" y="704"/>
            <a:ext cx="2772937" cy="5142092"/>
          </a:xfrm>
          <a:prstGeom prst="rect">
            <a:avLst/>
          </a:prstGeom>
        </p:spPr>
      </p:pic>
      <p:sp>
        <p:nvSpPr>
          <p:cNvPr id="9" name="Rectangle 6">
            <a:extLst>
              <a:ext uri="{FF2B5EF4-FFF2-40B4-BE49-F238E27FC236}">
                <a16:creationId xmlns:a16="http://schemas.microsoft.com/office/drawing/2014/main" id="{4B951D33-D63A-2245-B88C-4C2A2B0DC62D}"/>
              </a:ext>
            </a:extLst>
          </p:cNvPr>
          <p:cNvSpPr/>
          <p:nvPr userDrawn="1"/>
        </p:nvSpPr>
        <p:spPr bwMode="auto">
          <a:xfrm flipV="1">
            <a:off x="5091756" y="-6187"/>
            <a:ext cx="3013859" cy="5159817"/>
          </a:xfrm>
          <a:custGeom>
            <a:avLst/>
            <a:gdLst>
              <a:gd name="connsiteX0" fmla="*/ 0 w 3271652"/>
              <a:gd name="connsiteY0" fmla="*/ 0 h 5143500"/>
              <a:gd name="connsiteX1" fmla="*/ 3271652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3271652"/>
              <a:gd name="connsiteY0" fmla="*/ 7374 h 5150874"/>
              <a:gd name="connsiteX1" fmla="*/ 889787 w 3271652"/>
              <a:gd name="connsiteY1" fmla="*/ 0 h 5150874"/>
              <a:gd name="connsiteX2" fmla="*/ 3271652 w 3271652"/>
              <a:gd name="connsiteY2" fmla="*/ 5150874 h 5150874"/>
              <a:gd name="connsiteX3" fmla="*/ 0 w 3271652"/>
              <a:gd name="connsiteY3" fmla="*/ 5150874 h 5150874"/>
              <a:gd name="connsiteX4" fmla="*/ 0 w 3271652"/>
              <a:gd name="connsiteY4" fmla="*/ 7374 h 5150874"/>
              <a:gd name="connsiteX0" fmla="*/ 0 w 3271652"/>
              <a:gd name="connsiteY0" fmla="*/ 0 h 5143500"/>
              <a:gd name="connsiteX1" fmla="*/ 1686200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2062285"/>
              <a:gd name="connsiteY0" fmla="*/ 0 h 5143500"/>
              <a:gd name="connsiteX1" fmla="*/ 1686200 w 2062285"/>
              <a:gd name="connsiteY1" fmla="*/ 0 h 5143500"/>
              <a:gd name="connsiteX2" fmla="*/ 2062285 w 2062285"/>
              <a:gd name="connsiteY2" fmla="*/ 5099255 h 5143500"/>
              <a:gd name="connsiteX3" fmla="*/ 0 w 2062285"/>
              <a:gd name="connsiteY3" fmla="*/ 5143500 h 5143500"/>
              <a:gd name="connsiteX4" fmla="*/ 0 w 2062285"/>
              <a:gd name="connsiteY4" fmla="*/ 0 h 5143500"/>
              <a:gd name="connsiteX0" fmla="*/ 0 w 2903113"/>
              <a:gd name="connsiteY0" fmla="*/ 0 h 5143500"/>
              <a:gd name="connsiteX1" fmla="*/ 1686200 w 2903113"/>
              <a:gd name="connsiteY1" fmla="*/ 0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581097 w 2903113"/>
              <a:gd name="connsiteY1" fmla="*/ 3504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668683 w 2903113"/>
              <a:gd name="connsiteY1" fmla="*/ 1 h 5143500"/>
              <a:gd name="connsiteX2" fmla="*/ 2903113 w 2903113"/>
              <a:gd name="connsiteY2" fmla="*/ 5141296 h 5143500"/>
              <a:gd name="connsiteX3" fmla="*/ 0 w 2903113"/>
              <a:gd name="connsiteY3" fmla="*/ 5143500 h 5143500"/>
              <a:gd name="connsiteX4" fmla="*/ 0 w 2903113"/>
              <a:gd name="connsiteY4" fmla="*/ 0 h 5143500"/>
              <a:gd name="connsiteX0" fmla="*/ 0 w 2980303"/>
              <a:gd name="connsiteY0" fmla="*/ 0 h 5143500"/>
              <a:gd name="connsiteX1" fmla="*/ 1668683 w 2980303"/>
              <a:gd name="connsiteY1" fmla="*/ 1 h 5143500"/>
              <a:gd name="connsiteX2" fmla="*/ 2980303 w 2980303"/>
              <a:gd name="connsiteY2" fmla="*/ 5141296 h 5143500"/>
              <a:gd name="connsiteX3" fmla="*/ 0 w 2980303"/>
              <a:gd name="connsiteY3" fmla="*/ 5143500 h 5143500"/>
              <a:gd name="connsiteX4" fmla="*/ 0 w 2980303"/>
              <a:gd name="connsiteY4" fmla="*/ 0 h 5143500"/>
              <a:gd name="connsiteX0" fmla="*/ 0 w 2980303"/>
              <a:gd name="connsiteY0" fmla="*/ 5937 h 5149437"/>
              <a:gd name="connsiteX1" fmla="*/ 1621182 w 2980303"/>
              <a:gd name="connsiteY1" fmla="*/ 0 h 5149437"/>
              <a:gd name="connsiteX2" fmla="*/ 2980303 w 2980303"/>
              <a:gd name="connsiteY2" fmla="*/ 5147233 h 5149437"/>
              <a:gd name="connsiteX3" fmla="*/ 0 w 2980303"/>
              <a:gd name="connsiteY3" fmla="*/ 5149437 h 5149437"/>
              <a:gd name="connsiteX4" fmla="*/ 0 w 2980303"/>
              <a:gd name="connsiteY4" fmla="*/ 5937 h 5149437"/>
              <a:gd name="connsiteX0" fmla="*/ 0 w 3005470"/>
              <a:gd name="connsiteY0" fmla="*/ 5937 h 5149437"/>
              <a:gd name="connsiteX1" fmla="*/ 1621182 w 3005470"/>
              <a:gd name="connsiteY1" fmla="*/ 0 h 5149437"/>
              <a:gd name="connsiteX2" fmla="*/ 3005470 w 3005470"/>
              <a:gd name="connsiteY2" fmla="*/ 5147233 h 5149437"/>
              <a:gd name="connsiteX3" fmla="*/ 0 w 3005470"/>
              <a:gd name="connsiteY3" fmla="*/ 5149437 h 5149437"/>
              <a:gd name="connsiteX4" fmla="*/ 0 w 3005470"/>
              <a:gd name="connsiteY4" fmla="*/ 5937 h 5149437"/>
              <a:gd name="connsiteX0" fmla="*/ 0 w 3005470"/>
              <a:gd name="connsiteY0" fmla="*/ 5937 h 5151428"/>
              <a:gd name="connsiteX1" fmla="*/ 1621182 w 3005470"/>
              <a:gd name="connsiteY1" fmla="*/ 0 h 5151428"/>
              <a:gd name="connsiteX2" fmla="*/ 3005470 w 3005470"/>
              <a:gd name="connsiteY2" fmla="*/ 5151428 h 5151428"/>
              <a:gd name="connsiteX3" fmla="*/ 0 w 3005470"/>
              <a:gd name="connsiteY3" fmla="*/ 5149437 h 5151428"/>
              <a:gd name="connsiteX4" fmla="*/ 0 w 3005470"/>
              <a:gd name="connsiteY4" fmla="*/ 5937 h 5151428"/>
              <a:gd name="connsiteX0" fmla="*/ 0 w 3005470"/>
              <a:gd name="connsiteY0" fmla="*/ 5937 h 5151428"/>
              <a:gd name="connsiteX1" fmla="*/ 1583431 w 3005470"/>
              <a:gd name="connsiteY1" fmla="*/ 0 h 5151428"/>
              <a:gd name="connsiteX2" fmla="*/ 3005470 w 3005470"/>
              <a:gd name="connsiteY2" fmla="*/ 5151428 h 5151428"/>
              <a:gd name="connsiteX3" fmla="*/ 0 w 3005470"/>
              <a:gd name="connsiteY3" fmla="*/ 5149437 h 5151428"/>
              <a:gd name="connsiteX4" fmla="*/ 0 w 3005470"/>
              <a:gd name="connsiteY4" fmla="*/ 5937 h 5151428"/>
              <a:gd name="connsiteX0" fmla="*/ 0 w 3013859"/>
              <a:gd name="connsiteY0" fmla="*/ 5937 h 5155623"/>
              <a:gd name="connsiteX1" fmla="*/ 1583431 w 3013859"/>
              <a:gd name="connsiteY1" fmla="*/ 0 h 5155623"/>
              <a:gd name="connsiteX2" fmla="*/ 3013859 w 3013859"/>
              <a:gd name="connsiteY2" fmla="*/ 5155623 h 5155623"/>
              <a:gd name="connsiteX3" fmla="*/ 0 w 3013859"/>
              <a:gd name="connsiteY3" fmla="*/ 5149437 h 5155623"/>
              <a:gd name="connsiteX4" fmla="*/ 0 w 3013859"/>
              <a:gd name="connsiteY4" fmla="*/ 5937 h 5155623"/>
              <a:gd name="connsiteX0" fmla="*/ 0 w 3013859"/>
              <a:gd name="connsiteY0" fmla="*/ 10131 h 5159817"/>
              <a:gd name="connsiteX1" fmla="*/ 1566653 w 3013859"/>
              <a:gd name="connsiteY1" fmla="*/ 0 h 5159817"/>
              <a:gd name="connsiteX2" fmla="*/ 3013859 w 3013859"/>
              <a:gd name="connsiteY2" fmla="*/ 5159817 h 5159817"/>
              <a:gd name="connsiteX3" fmla="*/ 0 w 3013859"/>
              <a:gd name="connsiteY3" fmla="*/ 5153631 h 5159817"/>
              <a:gd name="connsiteX4" fmla="*/ 0 w 3013859"/>
              <a:gd name="connsiteY4" fmla="*/ 10131 h 515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859" h="5159817">
                <a:moveTo>
                  <a:pt x="0" y="10131"/>
                </a:moveTo>
                <a:lnTo>
                  <a:pt x="1566653" y="0"/>
                </a:lnTo>
                <a:lnTo>
                  <a:pt x="3013859" y="5159817"/>
                </a:lnTo>
                <a:lnTo>
                  <a:pt x="0" y="5153631"/>
                </a:lnTo>
                <a:lnTo>
                  <a:pt x="0" y="10131"/>
                </a:lnTo>
                <a:close/>
              </a:path>
            </a:pathLst>
          </a:cu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8" charset="0"/>
              <a:ea typeface="Arial" pitchFamily="-108" charset="0"/>
              <a:cs typeface="Arial" pitchFamily="-108" charset="0"/>
            </a:endParaRPr>
          </a:p>
        </p:txBody>
      </p:sp>
      <p:pic>
        <p:nvPicPr>
          <p:cNvPr id="10" name="Picture 9">
            <a:extLst>
              <a:ext uri="{FF2B5EF4-FFF2-40B4-BE49-F238E27FC236}">
                <a16:creationId xmlns:a16="http://schemas.microsoft.com/office/drawing/2014/main" id="{A455CCA0-0AE4-F645-B2EC-C891A7DB3A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9843" y="4426860"/>
            <a:ext cx="1373096" cy="269616"/>
          </a:xfrm>
          <a:prstGeom prst="rect">
            <a:avLst/>
          </a:prstGeom>
        </p:spPr>
      </p:pic>
      <p:sp>
        <p:nvSpPr>
          <p:cNvPr id="6" name="Title 4">
            <a:extLst>
              <a:ext uri="{FF2B5EF4-FFF2-40B4-BE49-F238E27FC236}">
                <a16:creationId xmlns:a16="http://schemas.microsoft.com/office/drawing/2014/main" id="{8BD17F2E-7168-0E4A-9B0F-8CABED86867E}"/>
              </a:ext>
            </a:extLst>
          </p:cNvPr>
          <p:cNvSpPr>
            <a:spLocks noGrp="1"/>
          </p:cNvSpPr>
          <p:nvPr>
            <p:ph type="title" hasCustomPrompt="1"/>
          </p:nvPr>
        </p:nvSpPr>
        <p:spPr>
          <a:xfrm>
            <a:off x="856298" y="1491245"/>
            <a:ext cx="6895800" cy="558439"/>
          </a:xfrm>
        </p:spPr>
        <p:txBody>
          <a:bodyPr anchor="t"/>
          <a:lstStyle>
            <a:lvl1pPr>
              <a:defRPr sz="3600">
                <a:solidFill>
                  <a:srgbClr val="00AAFF"/>
                </a:solidFill>
              </a:defRPr>
            </a:lvl1pPr>
          </a:lstStyle>
          <a:p>
            <a:r>
              <a:rPr lang="en-US" dirty="0"/>
              <a:t>Click to edit title style</a:t>
            </a:r>
          </a:p>
        </p:txBody>
      </p:sp>
      <p:sp>
        <p:nvSpPr>
          <p:cNvPr id="7" name="Text Placeholder 3">
            <a:extLst>
              <a:ext uri="{FF2B5EF4-FFF2-40B4-BE49-F238E27FC236}">
                <a16:creationId xmlns:a16="http://schemas.microsoft.com/office/drawing/2014/main" id="{D8764B69-97B1-6A4E-A3F6-F6E1DE63F004}"/>
              </a:ext>
            </a:extLst>
          </p:cNvPr>
          <p:cNvSpPr>
            <a:spLocks noGrp="1"/>
          </p:cNvSpPr>
          <p:nvPr>
            <p:ph type="body" sz="quarter" idx="12" hasCustomPrompt="1"/>
          </p:nvPr>
        </p:nvSpPr>
        <p:spPr>
          <a:xfrm>
            <a:off x="856298" y="2180403"/>
            <a:ext cx="6895975" cy="406041"/>
          </a:xfrm>
        </p:spPr>
        <p:txBody>
          <a:bodyPr/>
          <a:lstStyle>
            <a:lvl1pPr marL="0" indent="0">
              <a:buFont typeface="Arial" charset="0"/>
              <a:buNone/>
              <a:defRPr sz="1800" b="1">
                <a:solidFill>
                  <a:srgbClr val="00AAFF"/>
                </a:solidFill>
              </a:defRPr>
            </a:lvl1pPr>
          </a:lstStyle>
          <a:p>
            <a:pPr lvl="0"/>
            <a:r>
              <a:rPr lang="en-US" dirty="0"/>
              <a:t>Click to edit subtitle style</a:t>
            </a:r>
          </a:p>
        </p:txBody>
      </p:sp>
      <p:sp>
        <p:nvSpPr>
          <p:cNvPr id="16" name="Text Box 10">
            <a:extLst>
              <a:ext uri="{FF2B5EF4-FFF2-40B4-BE49-F238E27FC236}">
                <a16:creationId xmlns:a16="http://schemas.microsoft.com/office/drawing/2014/main" id="{604F7959-1641-784B-92D6-FA23E0F43EC9}"/>
              </a:ext>
            </a:extLst>
          </p:cNvPr>
          <p:cNvSpPr txBox="1">
            <a:spLocks noChangeArrowheads="1"/>
          </p:cNvSpPr>
          <p:nvPr userDrawn="1"/>
        </p:nvSpPr>
        <p:spPr bwMode="auto">
          <a:xfrm>
            <a:off x="6514011" y="4745112"/>
            <a:ext cx="1914973" cy="215444"/>
          </a:xfrm>
          <a:prstGeom prst="rect">
            <a:avLst/>
          </a:prstGeom>
          <a:noFill/>
          <a:ln w="25400">
            <a:noFill/>
            <a:miter lim="800000"/>
            <a:headEnd/>
            <a:tailEnd/>
          </a:ln>
        </p:spPr>
        <p:txBody>
          <a:bodyPr wrap="square" rIns="0">
            <a:spAutoFit/>
          </a:bodyPr>
          <a:lstStyle/>
          <a:p>
            <a:pPr algn="r" defTabSz="514337" eaLnBrk="0" hangingPunct="0">
              <a:spcBef>
                <a:spcPct val="50000"/>
              </a:spcBef>
            </a:pPr>
            <a:r>
              <a:rPr lang="en-US" sz="800" i="1" dirty="0">
                <a:solidFill>
                  <a:schemeClr val="bg1"/>
                </a:solidFill>
                <a:latin typeface="Arial" pitchFamily="34" charset="0"/>
                <a:ea typeface="ＭＳ Ｐゴシック" pitchFamily="34" charset="-128"/>
                <a:cs typeface="Arial" pitchFamily="34" charset="0"/>
              </a:rPr>
              <a:t>© 2018</a:t>
            </a:r>
            <a:r>
              <a:rPr lang="en-US" sz="800" i="1" baseline="0" dirty="0">
                <a:solidFill>
                  <a:schemeClr val="bg1"/>
                </a:solidFill>
                <a:latin typeface="Arial" pitchFamily="34" charset="0"/>
                <a:ea typeface="ＭＳ Ｐゴシック" pitchFamily="34" charset="-128"/>
                <a:cs typeface="Arial" pitchFamily="34" charset="0"/>
              </a:rPr>
              <a:t> </a:t>
            </a:r>
            <a:r>
              <a:rPr lang="en-US" sz="800" i="1" dirty="0">
                <a:solidFill>
                  <a:schemeClr val="bg1"/>
                </a:solidFill>
                <a:latin typeface="Arial" pitchFamily="34" charset="0"/>
                <a:ea typeface="ＭＳ Ｐゴシック" pitchFamily="34" charset="-128"/>
                <a:cs typeface="Arial" pitchFamily="34" charset="0"/>
              </a:rPr>
              <a:t>AG Mednet Proprietary.</a:t>
            </a:r>
          </a:p>
        </p:txBody>
      </p:sp>
      <p:sp>
        <p:nvSpPr>
          <p:cNvPr id="17" name="Text Box 10">
            <a:extLst>
              <a:ext uri="{FF2B5EF4-FFF2-40B4-BE49-F238E27FC236}">
                <a16:creationId xmlns:a16="http://schemas.microsoft.com/office/drawing/2014/main" id="{F584AC8D-0FD3-D34C-92CF-DB1922925153}"/>
              </a:ext>
            </a:extLst>
          </p:cNvPr>
          <p:cNvSpPr txBox="1">
            <a:spLocks noChangeArrowheads="1"/>
          </p:cNvSpPr>
          <p:nvPr userDrawn="1"/>
        </p:nvSpPr>
        <p:spPr bwMode="auto">
          <a:xfrm>
            <a:off x="8555568" y="4745112"/>
            <a:ext cx="360132" cy="215444"/>
          </a:xfrm>
          <a:prstGeom prst="rect">
            <a:avLst/>
          </a:prstGeom>
          <a:noFill/>
          <a:ln w="25400">
            <a:noFill/>
            <a:miter lim="800000"/>
            <a:headEnd/>
            <a:tailEnd/>
          </a:ln>
        </p:spPr>
        <p:txBody>
          <a:bodyPr wrap="square" rIns="0">
            <a:spAutoFit/>
          </a:bodyPr>
          <a:lstStyle/>
          <a:p>
            <a:pPr algn="r" defTabSz="514337" eaLnBrk="0" hangingPunct="0">
              <a:spcBef>
                <a:spcPct val="50000"/>
              </a:spcBef>
            </a:pPr>
            <a:fld id="{3059C013-B6F9-6A4A-B874-D5959803D6D5}" type="slidenum">
              <a:rPr lang="en-US" sz="800" i="0" smtClean="0">
                <a:solidFill>
                  <a:schemeClr val="bg1"/>
                </a:solidFill>
                <a:latin typeface="Arial" pitchFamily="34" charset="0"/>
                <a:ea typeface="ＭＳ Ｐゴシック" pitchFamily="34" charset="-128"/>
                <a:cs typeface="Arial" pitchFamily="34" charset="0"/>
              </a:rPr>
              <a:pPr algn="r" defTabSz="514337" eaLnBrk="0" hangingPunct="0">
                <a:spcBef>
                  <a:spcPct val="50000"/>
                </a:spcBef>
              </a:pPr>
              <a:t>‹#›</a:t>
            </a:fld>
            <a:endParaRPr lang="en-US" sz="800" i="0" dirty="0">
              <a:solidFill>
                <a:schemeClr val="bg1"/>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90462176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nd Two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900" y="1136470"/>
            <a:ext cx="4036123" cy="3383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hasCustomPrompt="1"/>
          </p:nvPr>
        </p:nvSpPr>
        <p:spPr>
          <a:xfrm>
            <a:off x="228900" y="99965"/>
            <a:ext cx="6895800" cy="485870"/>
          </a:xfrm>
        </p:spPr>
        <p:txBody>
          <a:bodyPr/>
          <a:lstStyle>
            <a:lvl1pPr>
              <a:defRPr sz="2200"/>
            </a:lvl1pPr>
          </a:lstStyle>
          <a:p>
            <a:r>
              <a:rPr lang="en-US" dirty="0"/>
              <a:t>Click to edit Master title style – Two Column</a:t>
            </a:r>
          </a:p>
        </p:txBody>
      </p:sp>
      <p:sp>
        <p:nvSpPr>
          <p:cNvPr id="7" name="Content Placeholder 2"/>
          <p:cNvSpPr>
            <a:spLocks noGrp="1"/>
          </p:cNvSpPr>
          <p:nvPr>
            <p:ph idx="10"/>
          </p:nvPr>
        </p:nvSpPr>
        <p:spPr>
          <a:xfrm>
            <a:off x="4460967" y="1136470"/>
            <a:ext cx="4454734" cy="3383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1" hasCustomPrompt="1"/>
          </p:nvPr>
        </p:nvSpPr>
        <p:spPr>
          <a:xfrm>
            <a:off x="228600" y="585835"/>
            <a:ext cx="6896100" cy="418692"/>
          </a:xfrm>
        </p:spPr>
        <p:txBody>
          <a:bodyPr/>
          <a:lstStyle>
            <a:lvl1pPr marL="0" indent="0">
              <a:buNone/>
              <a:defRPr sz="1800" b="0">
                <a:solidFill>
                  <a:srgbClr val="00AAFF"/>
                </a:solidFill>
              </a:defRPr>
            </a:lvl1pPr>
          </a:lstStyle>
          <a:p>
            <a:pPr lvl="0"/>
            <a:r>
              <a:rPr lang="en-US" dirty="0"/>
              <a:t>Click to edit Master subtitle style</a:t>
            </a:r>
          </a:p>
        </p:txBody>
      </p:sp>
      <p:pic>
        <p:nvPicPr>
          <p:cNvPr id="10" name="Picture 9">
            <a:extLst>
              <a:ext uri="{FF2B5EF4-FFF2-40B4-BE49-F238E27FC236}">
                <a16:creationId xmlns:a16="http://schemas.microsoft.com/office/drawing/2014/main" id="{76222E07-1391-FD4B-868A-E84903AE3A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Tree>
    <p:extLst>
      <p:ext uri="{BB962C8B-B14F-4D97-AF65-F5344CB8AC3E}">
        <p14:creationId xmlns:p14="http://schemas.microsoft.com/office/powerpoint/2010/main" val="3189936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900" y="1136470"/>
            <a:ext cx="8686800" cy="3428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hasCustomPrompt="1"/>
          </p:nvPr>
        </p:nvSpPr>
        <p:spPr>
          <a:xfrm>
            <a:off x="228900" y="97971"/>
            <a:ext cx="6895800" cy="489858"/>
          </a:xfrm>
        </p:spPr>
        <p:txBody>
          <a:bodyPr/>
          <a:lstStyle>
            <a:lvl1pPr>
              <a:defRPr sz="2200"/>
            </a:lvl1pPr>
          </a:lstStyle>
          <a:p>
            <a:r>
              <a:rPr lang="en-US" dirty="0"/>
              <a:t>Click to edit Master title style </a:t>
            </a:r>
          </a:p>
        </p:txBody>
      </p:sp>
      <p:sp>
        <p:nvSpPr>
          <p:cNvPr id="8" name="Text Placeholder 8"/>
          <p:cNvSpPr>
            <a:spLocks noGrp="1"/>
          </p:cNvSpPr>
          <p:nvPr>
            <p:ph type="body" sz="quarter" idx="11" hasCustomPrompt="1"/>
          </p:nvPr>
        </p:nvSpPr>
        <p:spPr>
          <a:xfrm>
            <a:off x="228600" y="585835"/>
            <a:ext cx="6896100" cy="418692"/>
          </a:xfrm>
        </p:spPr>
        <p:txBody>
          <a:bodyPr/>
          <a:lstStyle>
            <a:lvl1pPr marL="0" indent="0">
              <a:buNone/>
              <a:defRPr sz="1800" b="0">
                <a:solidFill>
                  <a:srgbClr val="00AAFF"/>
                </a:solidFill>
              </a:defRPr>
            </a:lvl1pPr>
          </a:lstStyle>
          <a:p>
            <a:pPr lvl="0"/>
            <a:r>
              <a:rPr lang="en-US" dirty="0"/>
              <a:t>Click to edit Master subtitle style</a:t>
            </a:r>
          </a:p>
        </p:txBody>
      </p:sp>
      <p:pic>
        <p:nvPicPr>
          <p:cNvPr id="7" name="Picture 6">
            <a:extLst>
              <a:ext uri="{FF2B5EF4-FFF2-40B4-BE49-F238E27FC236}">
                <a16:creationId xmlns:a16="http://schemas.microsoft.com/office/drawing/2014/main" id="{70565939-568B-314E-8E67-D907731C762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Tree>
    <p:extLst>
      <p:ext uri="{BB962C8B-B14F-4D97-AF65-F5344CB8AC3E}">
        <p14:creationId xmlns:p14="http://schemas.microsoft.com/office/powerpoint/2010/main" val="1483929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N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228900" y="97971"/>
            <a:ext cx="6895800" cy="489858"/>
          </a:xfrm>
        </p:spPr>
        <p:txBody>
          <a:bodyPr/>
          <a:lstStyle>
            <a:lvl1pPr>
              <a:defRPr sz="2200" baseline="0"/>
            </a:lvl1pPr>
          </a:lstStyle>
          <a:p>
            <a:r>
              <a:rPr lang="en-US" dirty="0"/>
              <a:t>Click to edit Master title style – Title Only</a:t>
            </a:r>
          </a:p>
        </p:txBody>
      </p:sp>
      <p:sp>
        <p:nvSpPr>
          <p:cNvPr id="8" name="Text Placeholder 8"/>
          <p:cNvSpPr>
            <a:spLocks noGrp="1"/>
          </p:cNvSpPr>
          <p:nvPr>
            <p:ph type="body" sz="quarter" idx="11" hasCustomPrompt="1"/>
          </p:nvPr>
        </p:nvSpPr>
        <p:spPr>
          <a:xfrm>
            <a:off x="228600" y="585835"/>
            <a:ext cx="6896100" cy="418692"/>
          </a:xfrm>
        </p:spPr>
        <p:txBody>
          <a:bodyPr/>
          <a:lstStyle>
            <a:lvl1pPr marL="0" indent="0">
              <a:buNone/>
              <a:defRPr sz="1800" b="0">
                <a:solidFill>
                  <a:srgbClr val="00AAFF"/>
                </a:solidFill>
              </a:defRPr>
            </a:lvl1pPr>
          </a:lstStyle>
          <a:p>
            <a:pPr lvl="0"/>
            <a:r>
              <a:rPr lang="en-US" dirty="0"/>
              <a:t>Click to edit Master subtitle style</a:t>
            </a:r>
          </a:p>
        </p:txBody>
      </p:sp>
      <p:pic>
        <p:nvPicPr>
          <p:cNvPr id="7" name="Picture 6">
            <a:extLst>
              <a:ext uri="{FF2B5EF4-FFF2-40B4-BE49-F238E27FC236}">
                <a16:creationId xmlns:a16="http://schemas.microsoft.com/office/drawing/2014/main" id="{0200CBCF-1DC2-294B-A574-4DEAF3930A2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Tree>
    <p:extLst>
      <p:ext uri="{BB962C8B-B14F-4D97-AF65-F5344CB8AC3E}">
        <p14:creationId xmlns:p14="http://schemas.microsoft.com/office/powerpoint/2010/main" val="1110585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ubtitle and Two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942CF3C-EA4C-FB45-8C1B-3137BF1A44C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922558" y="704"/>
            <a:ext cx="3228550" cy="5142092"/>
          </a:xfrm>
          <a:prstGeom prst="rect">
            <a:avLst/>
          </a:prstGeom>
        </p:spPr>
      </p:pic>
      <p:sp>
        <p:nvSpPr>
          <p:cNvPr id="16" name="Rectangle 6">
            <a:extLst>
              <a:ext uri="{FF2B5EF4-FFF2-40B4-BE49-F238E27FC236}">
                <a16:creationId xmlns:a16="http://schemas.microsoft.com/office/drawing/2014/main" id="{BB8066DD-4DA6-8746-8041-672682057E11}"/>
              </a:ext>
            </a:extLst>
          </p:cNvPr>
          <p:cNvSpPr/>
          <p:nvPr userDrawn="1"/>
        </p:nvSpPr>
        <p:spPr bwMode="auto">
          <a:xfrm flipV="1">
            <a:off x="5091756" y="-6187"/>
            <a:ext cx="3013859" cy="5159817"/>
          </a:xfrm>
          <a:custGeom>
            <a:avLst/>
            <a:gdLst>
              <a:gd name="connsiteX0" fmla="*/ 0 w 3271652"/>
              <a:gd name="connsiteY0" fmla="*/ 0 h 5143500"/>
              <a:gd name="connsiteX1" fmla="*/ 3271652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3271652"/>
              <a:gd name="connsiteY0" fmla="*/ 7374 h 5150874"/>
              <a:gd name="connsiteX1" fmla="*/ 889787 w 3271652"/>
              <a:gd name="connsiteY1" fmla="*/ 0 h 5150874"/>
              <a:gd name="connsiteX2" fmla="*/ 3271652 w 3271652"/>
              <a:gd name="connsiteY2" fmla="*/ 5150874 h 5150874"/>
              <a:gd name="connsiteX3" fmla="*/ 0 w 3271652"/>
              <a:gd name="connsiteY3" fmla="*/ 5150874 h 5150874"/>
              <a:gd name="connsiteX4" fmla="*/ 0 w 3271652"/>
              <a:gd name="connsiteY4" fmla="*/ 7374 h 5150874"/>
              <a:gd name="connsiteX0" fmla="*/ 0 w 3271652"/>
              <a:gd name="connsiteY0" fmla="*/ 0 h 5143500"/>
              <a:gd name="connsiteX1" fmla="*/ 1686200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2062285"/>
              <a:gd name="connsiteY0" fmla="*/ 0 h 5143500"/>
              <a:gd name="connsiteX1" fmla="*/ 1686200 w 2062285"/>
              <a:gd name="connsiteY1" fmla="*/ 0 h 5143500"/>
              <a:gd name="connsiteX2" fmla="*/ 2062285 w 2062285"/>
              <a:gd name="connsiteY2" fmla="*/ 5099255 h 5143500"/>
              <a:gd name="connsiteX3" fmla="*/ 0 w 2062285"/>
              <a:gd name="connsiteY3" fmla="*/ 5143500 h 5143500"/>
              <a:gd name="connsiteX4" fmla="*/ 0 w 2062285"/>
              <a:gd name="connsiteY4" fmla="*/ 0 h 5143500"/>
              <a:gd name="connsiteX0" fmla="*/ 0 w 2903113"/>
              <a:gd name="connsiteY0" fmla="*/ 0 h 5143500"/>
              <a:gd name="connsiteX1" fmla="*/ 1686200 w 2903113"/>
              <a:gd name="connsiteY1" fmla="*/ 0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581097 w 2903113"/>
              <a:gd name="connsiteY1" fmla="*/ 3504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668683 w 2903113"/>
              <a:gd name="connsiteY1" fmla="*/ 1 h 5143500"/>
              <a:gd name="connsiteX2" fmla="*/ 2903113 w 2903113"/>
              <a:gd name="connsiteY2" fmla="*/ 5141296 h 5143500"/>
              <a:gd name="connsiteX3" fmla="*/ 0 w 2903113"/>
              <a:gd name="connsiteY3" fmla="*/ 5143500 h 5143500"/>
              <a:gd name="connsiteX4" fmla="*/ 0 w 2903113"/>
              <a:gd name="connsiteY4" fmla="*/ 0 h 5143500"/>
              <a:gd name="connsiteX0" fmla="*/ 0 w 2980303"/>
              <a:gd name="connsiteY0" fmla="*/ 0 h 5143500"/>
              <a:gd name="connsiteX1" fmla="*/ 1668683 w 2980303"/>
              <a:gd name="connsiteY1" fmla="*/ 1 h 5143500"/>
              <a:gd name="connsiteX2" fmla="*/ 2980303 w 2980303"/>
              <a:gd name="connsiteY2" fmla="*/ 5141296 h 5143500"/>
              <a:gd name="connsiteX3" fmla="*/ 0 w 2980303"/>
              <a:gd name="connsiteY3" fmla="*/ 5143500 h 5143500"/>
              <a:gd name="connsiteX4" fmla="*/ 0 w 2980303"/>
              <a:gd name="connsiteY4" fmla="*/ 0 h 5143500"/>
              <a:gd name="connsiteX0" fmla="*/ 0 w 2980303"/>
              <a:gd name="connsiteY0" fmla="*/ 5937 h 5149437"/>
              <a:gd name="connsiteX1" fmla="*/ 1621182 w 2980303"/>
              <a:gd name="connsiteY1" fmla="*/ 0 h 5149437"/>
              <a:gd name="connsiteX2" fmla="*/ 2980303 w 2980303"/>
              <a:gd name="connsiteY2" fmla="*/ 5147233 h 5149437"/>
              <a:gd name="connsiteX3" fmla="*/ 0 w 2980303"/>
              <a:gd name="connsiteY3" fmla="*/ 5149437 h 5149437"/>
              <a:gd name="connsiteX4" fmla="*/ 0 w 2980303"/>
              <a:gd name="connsiteY4" fmla="*/ 5937 h 5149437"/>
              <a:gd name="connsiteX0" fmla="*/ 0 w 3005470"/>
              <a:gd name="connsiteY0" fmla="*/ 5937 h 5149437"/>
              <a:gd name="connsiteX1" fmla="*/ 1621182 w 3005470"/>
              <a:gd name="connsiteY1" fmla="*/ 0 h 5149437"/>
              <a:gd name="connsiteX2" fmla="*/ 3005470 w 3005470"/>
              <a:gd name="connsiteY2" fmla="*/ 5147233 h 5149437"/>
              <a:gd name="connsiteX3" fmla="*/ 0 w 3005470"/>
              <a:gd name="connsiteY3" fmla="*/ 5149437 h 5149437"/>
              <a:gd name="connsiteX4" fmla="*/ 0 w 3005470"/>
              <a:gd name="connsiteY4" fmla="*/ 5937 h 5149437"/>
              <a:gd name="connsiteX0" fmla="*/ 0 w 3005470"/>
              <a:gd name="connsiteY0" fmla="*/ 5937 h 5151428"/>
              <a:gd name="connsiteX1" fmla="*/ 1621182 w 3005470"/>
              <a:gd name="connsiteY1" fmla="*/ 0 h 5151428"/>
              <a:gd name="connsiteX2" fmla="*/ 3005470 w 3005470"/>
              <a:gd name="connsiteY2" fmla="*/ 5151428 h 5151428"/>
              <a:gd name="connsiteX3" fmla="*/ 0 w 3005470"/>
              <a:gd name="connsiteY3" fmla="*/ 5149437 h 5151428"/>
              <a:gd name="connsiteX4" fmla="*/ 0 w 3005470"/>
              <a:gd name="connsiteY4" fmla="*/ 5937 h 5151428"/>
              <a:gd name="connsiteX0" fmla="*/ 0 w 3005470"/>
              <a:gd name="connsiteY0" fmla="*/ 5937 h 5151428"/>
              <a:gd name="connsiteX1" fmla="*/ 1583431 w 3005470"/>
              <a:gd name="connsiteY1" fmla="*/ 0 h 5151428"/>
              <a:gd name="connsiteX2" fmla="*/ 3005470 w 3005470"/>
              <a:gd name="connsiteY2" fmla="*/ 5151428 h 5151428"/>
              <a:gd name="connsiteX3" fmla="*/ 0 w 3005470"/>
              <a:gd name="connsiteY3" fmla="*/ 5149437 h 5151428"/>
              <a:gd name="connsiteX4" fmla="*/ 0 w 3005470"/>
              <a:gd name="connsiteY4" fmla="*/ 5937 h 5151428"/>
              <a:gd name="connsiteX0" fmla="*/ 0 w 3013859"/>
              <a:gd name="connsiteY0" fmla="*/ 5937 h 5155623"/>
              <a:gd name="connsiteX1" fmla="*/ 1583431 w 3013859"/>
              <a:gd name="connsiteY1" fmla="*/ 0 h 5155623"/>
              <a:gd name="connsiteX2" fmla="*/ 3013859 w 3013859"/>
              <a:gd name="connsiteY2" fmla="*/ 5155623 h 5155623"/>
              <a:gd name="connsiteX3" fmla="*/ 0 w 3013859"/>
              <a:gd name="connsiteY3" fmla="*/ 5149437 h 5155623"/>
              <a:gd name="connsiteX4" fmla="*/ 0 w 3013859"/>
              <a:gd name="connsiteY4" fmla="*/ 5937 h 5155623"/>
              <a:gd name="connsiteX0" fmla="*/ 0 w 3013859"/>
              <a:gd name="connsiteY0" fmla="*/ 10131 h 5159817"/>
              <a:gd name="connsiteX1" fmla="*/ 1566653 w 3013859"/>
              <a:gd name="connsiteY1" fmla="*/ 0 h 5159817"/>
              <a:gd name="connsiteX2" fmla="*/ 3013859 w 3013859"/>
              <a:gd name="connsiteY2" fmla="*/ 5159817 h 5159817"/>
              <a:gd name="connsiteX3" fmla="*/ 0 w 3013859"/>
              <a:gd name="connsiteY3" fmla="*/ 5153631 h 5159817"/>
              <a:gd name="connsiteX4" fmla="*/ 0 w 3013859"/>
              <a:gd name="connsiteY4" fmla="*/ 10131 h 515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859" h="5159817">
                <a:moveTo>
                  <a:pt x="0" y="10131"/>
                </a:moveTo>
                <a:lnTo>
                  <a:pt x="1566653" y="0"/>
                </a:lnTo>
                <a:lnTo>
                  <a:pt x="3013859" y="5159817"/>
                </a:lnTo>
                <a:lnTo>
                  <a:pt x="0" y="5153631"/>
                </a:lnTo>
                <a:lnTo>
                  <a:pt x="0" y="10131"/>
                </a:lnTo>
                <a:close/>
              </a:path>
            </a:pathLst>
          </a:cu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8" charset="0"/>
              <a:ea typeface="Arial" pitchFamily="-108" charset="0"/>
              <a:cs typeface="Arial" pitchFamily="-108" charset="0"/>
            </a:endParaRPr>
          </a:p>
        </p:txBody>
      </p:sp>
      <p:sp>
        <p:nvSpPr>
          <p:cNvPr id="3" name="Content Placeholder 2"/>
          <p:cNvSpPr>
            <a:spLocks noGrp="1"/>
          </p:cNvSpPr>
          <p:nvPr>
            <p:ph idx="1"/>
          </p:nvPr>
        </p:nvSpPr>
        <p:spPr>
          <a:xfrm>
            <a:off x="228900" y="1136470"/>
            <a:ext cx="4036123" cy="3383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hasCustomPrompt="1"/>
          </p:nvPr>
        </p:nvSpPr>
        <p:spPr>
          <a:xfrm>
            <a:off x="228900" y="99965"/>
            <a:ext cx="6895800" cy="485870"/>
          </a:xfrm>
        </p:spPr>
        <p:txBody>
          <a:bodyPr/>
          <a:lstStyle>
            <a:lvl1pPr>
              <a:defRPr sz="2200"/>
            </a:lvl1pPr>
          </a:lstStyle>
          <a:p>
            <a:r>
              <a:rPr lang="en-US" dirty="0"/>
              <a:t>Click to edit Master title style – Two Column</a:t>
            </a:r>
          </a:p>
        </p:txBody>
      </p:sp>
      <p:sp>
        <p:nvSpPr>
          <p:cNvPr id="7" name="Content Placeholder 2"/>
          <p:cNvSpPr>
            <a:spLocks noGrp="1"/>
          </p:cNvSpPr>
          <p:nvPr>
            <p:ph idx="10"/>
          </p:nvPr>
        </p:nvSpPr>
        <p:spPr>
          <a:xfrm>
            <a:off x="4460967" y="1136470"/>
            <a:ext cx="4454734" cy="3383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1" hasCustomPrompt="1"/>
          </p:nvPr>
        </p:nvSpPr>
        <p:spPr>
          <a:xfrm>
            <a:off x="228600" y="585835"/>
            <a:ext cx="6896100" cy="418692"/>
          </a:xfrm>
        </p:spPr>
        <p:txBody>
          <a:bodyPr/>
          <a:lstStyle>
            <a:lvl1pPr marL="0" indent="0">
              <a:buNone/>
              <a:defRPr sz="1800" b="0">
                <a:solidFill>
                  <a:srgbClr val="00AAFF"/>
                </a:solidFill>
              </a:defRPr>
            </a:lvl1pPr>
          </a:lstStyle>
          <a:p>
            <a:pPr lvl="0"/>
            <a:r>
              <a:rPr lang="en-US" dirty="0"/>
              <a:t>Click to edit Master subtitle style</a:t>
            </a:r>
          </a:p>
        </p:txBody>
      </p:sp>
      <p:sp>
        <p:nvSpPr>
          <p:cNvPr id="11" name="Text Box 10">
            <a:extLst>
              <a:ext uri="{FF2B5EF4-FFF2-40B4-BE49-F238E27FC236}">
                <a16:creationId xmlns:a16="http://schemas.microsoft.com/office/drawing/2014/main" id="{6A20290C-0FF7-A149-BC86-DDDB5BBD6893}"/>
              </a:ext>
            </a:extLst>
          </p:cNvPr>
          <p:cNvSpPr txBox="1">
            <a:spLocks noChangeArrowheads="1"/>
          </p:cNvSpPr>
          <p:nvPr userDrawn="1"/>
        </p:nvSpPr>
        <p:spPr bwMode="auto">
          <a:xfrm>
            <a:off x="6514011" y="4745112"/>
            <a:ext cx="1914973" cy="215444"/>
          </a:xfrm>
          <a:prstGeom prst="rect">
            <a:avLst/>
          </a:prstGeom>
          <a:noFill/>
          <a:ln w="25400">
            <a:noFill/>
            <a:miter lim="800000"/>
            <a:headEnd/>
            <a:tailEnd/>
          </a:ln>
        </p:spPr>
        <p:txBody>
          <a:bodyPr wrap="square" rIns="0">
            <a:spAutoFit/>
          </a:bodyPr>
          <a:lstStyle/>
          <a:p>
            <a:pPr algn="r" defTabSz="514337" eaLnBrk="0" hangingPunct="0">
              <a:spcBef>
                <a:spcPct val="50000"/>
              </a:spcBef>
            </a:pPr>
            <a:r>
              <a:rPr lang="en-US" sz="800" i="1" dirty="0">
                <a:solidFill>
                  <a:schemeClr val="bg1"/>
                </a:solidFill>
                <a:latin typeface="Arial" pitchFamily="34" charset="0"/>
                <a:ea typeface="ＭＳ Ｐゴシック" pitchFamily="34" charset="-128"/>
                <a:cs typeface="Arial" pitchFamily="34" charset="0"/>
              </a:rPr>
              <a:t>© 2018</a:t>
            </a:r>
            <a:r>
              <a:rPr lang="en-US" sz="800" i="1" baseline="0" dirty="0">
                <a:solidFill>
                  <a:schemeClr val="bg1"/>
                </a:solidFill>
                <a:latin typeface="Arial" pitchFamily="34" charset="0"/>
                <a:ea typeface="ＭＳ Ｐゴシック" pitchFamily="34" charset="-128"/>
                <a:cs typeface="Arial" pitchFamily="34" charset="0"/>
              </a:rPr>
              <a:t> </a:t>
            </a:r>
            <a:r>
              <a:rPr lang="en-US" sz="800" i="1" dirty="0">
                <a:solidFill>
                  <a:schemeClr val="bg1"/>
                </a:solidFill>
                <a:latin typeface="Arial" pitchFamily="34" charset="0"/>
                <a:ea typeface="ＭＳ Ｐゴシック" pitchFamily="34" charset="-128"/>
                <a:cs typeface="Arial" pitchFamily="34" charset="0"/>
              </a:rPr>
              <a:t>AG Mednet Proprietary.</a:t>
            </a:r>
          </a:p>
        </p:txBody>
      </p:sp>
      <p:sp>
        <p:nvSpPr>
          <p:cNvPr id="12" name="Text Box 10">
            <a:extLst>
              <a:ext uri="{FF2B5EF4-FFF2-40B4-BE49-F238E27FC236}">
                <a16:creationId xmlns:a16="http://schemas.microsoft.com/office/drawing/2014/main" id="{5046B47D-282F-9A49-BF9A-A7257257357C}"/>
              </a:ext>
            </a:extLst>
          </p:cNvPr>
          <p:cNvSpPr txBox="1">
            <a:spLocks noChangeArrowheads="1"/>
          </p:cNvSpPr>
          <p:nvPr userDrawn="1"/>
        </p:nvSpPr>
        <p:spPr bwMode="auto">
          <a:xfrm>
            <a:off x="8555568" y="4745112"/>
            <a:ext cx="360132" cy="215444"/>
          </a:xfrm>
          <a:prstGeom prst="rect">
            <a:avLst/>
          </a:prstGeom>
          <a:noFill/>
          <a:ln w="25400">
            <a:noFill/>
            <a:miter lim="800000"/>
            <a:headEnd/>
            <a:tailEnd/>
          </a:ln>
        </p:spPr>
        <p:txBody>
          <a:bodyPr wrap="square" rIns="0">
            <a:spAutoFit/>
          </a:bodyPr>
          <a:lstStyle/>
          <a:p>
            <a:pPr algn="r" defTabSz="514337" eaLnBrk="0" hangingPunct="0">
              <a:spcBef>
                <a:spcPct val="50000"/>
              </a:spcBef>
            </a:pPr>
            <a:fld id="{3059C013-B6F9-6A4A-B874-D5959803D6D5}" type="slidenum">
              <a:rPr lang="en-US" sz="800" i="0" smtClean="0">
                <a:solidFill>
                  <a:schemeClr val="bg1"/>
                </a:solidFill>
                <a:latin typeface="Arial" pitchFamily="34" charset="0"/>
                <a:ea typeface="ＭＳ Ｐゴシック" pitchFamily="34" charset="-128"/>
                <a:cs typeface="Arial" pitchFamily="34" charset="0"/>
              </a:rPr>
              <a:pPr algn="r" defTabSz="514337" eaLnBrk="0" hangingPunct="0">
                <a:spcBef>
                  <a:spcPct val="50000"/>
                </a:spcBef>
              </a:pPr>
              <a:t>‹#›</a:t>
            </a:fld>
            <a:endParaRPr lang="en-US" sz="800" i="0" dirty="0">
              <a:solidFill>
                <a:schemeClr val="bg1"/>
              </a:solidFill>
              <a:latin typeface="Arial" pitchFamily="34" charset="0"/>
              <a:ea typeface="ＭＳ Ｐゴシック" pitchFamily="34" charset="-128"/>
              <a:cs typeface="Arial" pitchFamily="34" charset="0"/>
            </a:endParaRPr>
          </a:p>
        </p:txBody>
      </p:sp>
      <p:pic>
        <p:nvPicPr>
          <p:cNvPr id="15" name="Picture 14">
            <a:extLst>
              <a:ext uri="{FF2B5EF4-FFF2-40B4-BE49-F238E27FC236}">
                <a16:creationId xmlns:a16="http://schemas.microsoft.com/office/drawing/2014/main" id="{5E5C0E1C-C744-944C-8B04-BF61F4D939F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Tree>
    <p:extLst>
      <p:ext uri="{BB962C8B-B14F-4D97-AF65-F5344CB8AC3E}">
        <p14:creationId xmlns:p14="http://schemas.microsoft.com/office/powerpoint/2010/main" val="1863664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and Content Blank">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6391544-12BB-8F49-A2F0-B3CDAF2D96C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922558" y="704"/>
            <a:ext cx="3228550" cy="5142092"/>
          </a:xfrm>
          <a:prstGeom prst="rect">
            <a:avLst/>
          </a:prstGeom>
        </p:spPr>
      </p:pic>
      <p:sp>
        <p:nvSpPr>
          <p:cNvPr id="17" name="Rectangle 6">
            <a:extLst>
              <a:ext uri="{FF2B5EF4-FFF2-40B4-BE49-F238E27FC236}">
                <a16:creationId xmlns:a16="http://schemas.microsoft.com/office/drawing/2014/main" id="{6DEDC55D-AF9B-2F40-BEB7-837016E54147}"/>
              </a:ext>
            </a:extLst>
          </p:cNvPr>
          <p:cNvSpPr/>
          <p:nvPr userDrawn="1"/>
        </p:nvSpPr>
        <p:spPr bwMode="auto">
          <a:xfrm flipV="1">
            <a:off x="5091756" y="-6187"/>
            <a:ext cx="3013859" cy="5159817"/>
          </a:xfrm>
          <a:custGeom>
            <a:avLst/>
            <a:gdLst>
              <a:gd name="connsiteX0" fmla="*/ 0 w 3271652"/>
              <a:gd name="connsiteY0" fmla="*/ 0 h 5143500"/>
              <a:gd name="connsiteX1" fmla="*/ 3271652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3271652"/>
              <a:gd name="connsiteY0" fmla="*/ 7374 h 5150874"/>
              <a:gd name="connsiteX1" fmla="*/ 889787 w 3271652"/>
              <a:gd name="connsiteY1" fmla="*/ 0 h 5150874"/>
              <a:gd name="connsiteX2" fmla="*/ 3271652 w 3271652"/>
              <a:gd name="connsiteY2" fmla="*/ 5150874 h 5150874"/>
              <a:gd name="connsiteX3" fmla="*/ 0 w 3271652"/>
              <a:gd name="connsiteY3" fmla="*/ 5150874 h 5150874"/>
              <a:gd name="connsiteX4" fmla="*/ 0 w 3271652"/>
              <a:gd name="connsiteY4" fmla="*/ 7374 h 5150874"/>
              <a:gd name="connsiteX0" fmla="*/ 0 w 3271652"/>
              <a:gd name="connsiteY0" fmla="*/ 0 h 5143500"/>
              <a:gd name="connsiteX1" fmla="*/ 1686200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2062285"/>
              <a:gd name="connsiteY0" fmla="*/ 0 h 5143500"/>
              <a:gd name="connsiteX1" fmla="*/ 1686200 w 2062285"/>
              <a:gd name="connsiteY1" fmla="*/ 0 h 5143500"/>
              <a:gd name="connsiteX2" fmla="*/ 2062285 w 2062285"/>
              <a:gd name="connsiteY2" fmla="*/ 5099255 h 5143500"/>
              <a:gd name="connsiteX3" fmla="*/ 0 w 2062285"/>
              <a:gd name="connsiteY3" fmla="*/ 5143500 h 5143500"/>
              <a:gd name="connsiteX4" fmla="*/ 0 w 2062285"/>
              <a:gd name="connsiteY4" fmla="*/ 0 h 5143500"/>
              <a:gd name="connsiteX0" fmla="*/ 0 w 2903113"/>
              <a:gd name="connsiteY0" fmla="*/ 0 h 5143500"/>
              <a:gd name="connsiteX1" fmla="*/ 1686200 w 2903113"/>
              <a:gd name="connsiteY1" fmla="*/ 0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581097 w 2903113"/>
              <a:gd name="connsiteY1" fmla="*/ 3504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668683 w 2903113"/>
              <a:gd name="connsiteY1" fmla="*/ 1 h 5143500"/>
              <a:gd name="connsiteX2" fmla="*/ 2903113 w 2903113"/>
              <a:gd name="connsiteY2" fmla="*/ 5141296 h 5143500"/>
              <a:gd name="connsiteX3" fmla="*/ 0 w 2903113"/>
              <a:gd name="connsiteY3" fmla="*/ 5143500 h 5143500"/>
              <a:gd name="connsiteX4" fmla="*/ 0 w 2903113"/>
              <a:gd name="connsiteY4" fmla="*/ 0 h 5143500"/>
              <a:gd name="connsiteX0" fmla="*/ 0 w 2980303"/>
              <a:gd name="connsiteY0" fmla="*/ 0 h 5143500"/>
              <a:gd name="connsiteX1" fmla="*/ 1668683 w 2980303"/>
              <a:gd name="connsiteY1" fmla="*/ 1 h 5143500"/>
              <a:gd name="connsiteX2" fmla="*/ 2980303 w 2980303"/>
              <a:gd name="connsiteY2" fmla="*/ 5141296 h 5143500"/>
              <a:gd name="connsiteX3" fmla="*/ 0 w 2980303"/>
              <a:gd name="connsiteY3" fmla="*/ 5143500 h 5143500"/>
              <a:gd name="connsiteX4" fmla="*/ 0 w 2980303"/>
              <a:gd name="connsiteY4" fmla="*/ 0 h 5143500"/>
              <a:gd name="connsiteX0" fmla="*/ 0 w 2980303"/>
              <a:gd name="connsiteY0" fmla="*/ 5937 h 5149437"/>
              <a:gd name="connsiteX1" fmla="*/ 1621182 w 2980303"/>
              <a:gd name="connsiteY1" fmla="*/ 0 h 5149437"/>
              <a:gd name="connsiteX2" fmla="*/ 2980303 w 2980303"/>
              <a:gd name="connsiteY2" fmla="*/ 5147233 h 5149437"/>
              <a:gd name="connsiteX3" fmla="*/ 0 w 2980303"/>
              <a:gd name="connsiteY3" fmla="*/ 5149437 h 5149437"/>
              <a:gd name="connsiteX4" fmla="*/ 0 w 2980303"/>
              <a:gd name="connsiteY4" fmla="*/ 5937 h 5149437"/>
              <a:gd name="connsiteX0" fmla="*/ 0 w 3005470"/>
              <a:gd name="connsiteY0" fmla="*/ 5937 h 5149437"/>
              <a:gd name="connsiteX1" fmla="*/ 1621182 w 3005470"/>
              <a:gd name="connsiteY1" fmla="*/ 0 h 5149437"/>
              <a:gd name="connsiteX2" fmla="*/ 3005470 w 3005470"/>
              <a:gd name="connsiteY2" fmla="*/ 5147233 h 5149437"/>
              <a:gd name="connsiteX3" fmla="*/ 0 w 3005470"/>
              <a:gd name="connsiteY3" fmla="*/ 5149437 h 5149437"/>
              <a:gd name="connsiteX4" fmla="*/ 0 w 3005470"/>
              <a:gd name="connsiteY4" fmla="*/ 5937 h 5149437"/>
              <a:gd name="connsiteX0" fmla="*/ 0 w 3005470"/>
              <a:gd name="connsiteY0" fmla="*/ 5937 h 5151428"/>
              <a:gd name="connsiteX1" fmla="*/ 1621182 w 3005470"/>
              <a:gd name="connsiteY1" fmla="*/ 0 h 5151428"/>
              <a:gd name="connsiteX2" fmla="*/ 3005470 w 3005470"/>
              <a:gd name="connsiteY2" fmla="*/ 5151428 h 5151428"/>
              <a:gd name="connsiteX3" fmla="*/ 0 w 3005470"/>
              <a:gd name="connsiteY3" fmla="*/ 5149437 h 5151428"/>
              <a:gd name="connsiteX4" fmla="*/ 0 w 3005470"/>
              <a:gd name="connsiteY4" fmla="*/ 5937 h 5151428"/>
              <a:gd name="connsiteX0" fmla="*/ 0 w 3005470"/>
              <a:gd name="connsiteY0" fmla="*/ 5937 h 5151428"/>
              <a:gd name="connsiteX1" fmla="*/ 1583431 w 3005470"/>
              <a:gd name="connsiteY1" fmla="*/ 0 h 5151428"/>
              <a:gd name="connsiteX2" fmla="*/ 3005470 w 3005470"/>
              <a:gd name="connsiteY2" fmla="*/ 5151428 h 5151428"/>
              <a:gd name="connsiteX3" fmla="*/ 0 w 3005470"/>
              <a:gd name="connsiteY3" fmla="*/ 5149437 h 5151428"/>
              <a:gd name="connsiteX4" fmla="*/ 0 w 3005470"/>
              <a:gd name="connsiteY4" fmla="*/ 5937 h 5151428"/>
              <a:gd name="connsiteX0" fmla="*/ 0 w 3013859"/>
              <a:gd name="connsiteY0" fmla="*/ 5937 h 5155623"/>
              <a:gd name="connsiteX1" fmla="*/ 1583431 w 3013859"/>
              <a:gd name="connsiteY1" fmla="*/ 0 h 5155623"/>
              <a:gd name="connsiteX2" fmla="*/ 3013859 w 3013859"/>
              <a:gd name="connsiteY2" fmla="*/ 5155623 h 5155623"/>
              <a:gd name="connsiteX3" fmla="*/ 0 w 3013859"/>
              <a:gd name="connsiteY3" fmla="*/ 5149437 h 5155623"/>
              <a:gd name="connsiteX4" fmla="*/ 0 w 3013859"/>
              <a:gd name="connsiteY4" fmla="*/ 5937 h 5155623"/>
              <a:gd name="connsiteX0" fmla="*/ 0 w 3013859"/>
              <a:gd name="connsiteY0" fmla="*/ 10131 h 5159817"/>
              <a:gd name="connsiteX1" fmla="*/ 1566653 w 3013859"/>
              <a:gd name="connsiteY1" fmla="*/ 0 h 5159817"/>
              <a:gd name="connsiteX2" fmla="*/ 3013859 w 3013859"/>
              <a:gd name="connsiteY2" fmla="*/ 5159817 h 5159817"/>
              <a:gd name="connsiteX3" fmla="*/ 0 w 3013859"/>
              <a:gd name="connsiteY3" fmla="*/ 5153631 h 5159817"/>
              <a:gd name="connsiteX4" fmla="*/ 0 w 3013859"/>
              <a:gd name="connsiteY4" fmla="*/ 10131 h 515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859" h="5159817">
                <a:moveTo>
                  <a:pt x="0" y="10131"/>
                </a:moveTo>
                <a:lnTo>
                  <a:pt x="1566653" y="0"/>
                </a:lnTo>
                <a:lnTo>
                  <a:pt x="3013859" y="5159817"/>
                </a:lnTo>
                <a:lnTo>
                  <a:pt x="0" y="5153631"/>
                </a:lnTo>
                <a:lnTo>
                  <a:pt x="0" y="10131"/>
                </a:lnTo>
                <a:close/>
              </a:path>
            </a:pathLst>
          </a:cu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8" charset="0"/>
              <a:ea typeface="Arial" pitchFamily="-108" charset="0"/>
              <a:cs typeface="Arial" pitchFamily="-108" charset="0"/>
            </a:endParaRPr>
          </a:p>
        </p:txBody>
      </p:sp>
      <p:sp>
        <p:nvSpPr>
          <p:cNvPr id="10" name="Content Placeholder 2"/>
          <p:cNvSpPr>
            <a:spLocks noGrp="1"/>
          </p:cNvSpPr>
          <p:nvPr>
            <p:ph idx="1"/>
          </p:nvPr>
        </p:nvSpPr>
        <p:spPr>
          <a:xfrm>
            <a:off x="228900" y="1136470"/>
            <a:ext cx="8686800" cy="3428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4"/>
          <p:cNvSpPr>
            <a:spLocks noGrp="1"/>
          </p:cNvSpPr>
          <p:nvPr>
            <p:ph type="title" hasCustomPrompt="1"/>
          </p:nvPr>
        </p:nvSpPr>
        <p:spPr>
          <a:xfrm>
            <a:off x="228900" y="97971"/>
            <a:ext cx="6895800" cy="489858"/>
          </a:xfrm>
        </p:spPr>
        <p:txBody>
          <a:bodyPr/>
          <a:lstStyle>
            <a:lvl1pPr>
              <a:defRPr sz="2200"/>
            </a:lvl1pPr>
          </a:lstStyle>
          <a:p>
            <a:r>
              <a:rPr lang="en-US" dirty="0"/>
              <a:t>Click to edit Master title style </a:t>
            </a:r>
          </a:p>
        </p:txBody>
      </p:sp>
      <p:sp>
        <p:nvSpPr>
          <p:cNvPr id="12" name="Text Placeholder 8"/>
          <p:cNvSpPr>
            <a:spLocks noGrp="1"/>
          </p:cNvSpPr>
          <p:nvPr>
            <p:ph type="body" sz="quarter" idx="11" hasCustomPrompt="1"/>
          </p:nvPr>
        </p:nvSpPr>
        <p:spPr>
          <a:xfrm>
            <a:off x="228600" y="585835"/>
            <a:ext cx="6896100" cy="418692"/>
          </a:xfrm>
        </p:spPr>
        <p:txBody>
          <a:bodyPr/>
          <a:lstStyle>
            <a:lvl1pPr marL="0" indent="0">
              <a:buNone/>
              <a:defRPr sz="1800" b="0">
                <a:solidFill>
                  <a:srgbClr val="00AAFF"/>
                </a:solidFill>
              </a:defRPr>
            </a:lvl1pPr>
          </a:lstStyle>
          <a:p>
            <a:pPr lvl="0"/>
            <a:r>
              <a:rPr lang="en-US" dirty="0"/>
              <a:t>Click to edit Master subtitle style</a:t>
            </a:r>
          </a:p>
        </p:txBody>
      </p:sp>
      <p:sp>
        <p:nvSpPr>
          <p:cNvPr id="9" name="Text Box 10">
            <a:extLst>
              <a:ext uri="{FF2B5EF4-FFF2-40B4-BE49-F238E27FC236}">
                <a16:creationId xmlns:a16="http://schemas.microsoft.com/office/drawing/2014/main" id="{81F4AE31-96B1-104E-A705-AEB3BE1B70AC}"/>
              </a:ext>
            </a:extLst>
          </p:cNvPr>
          <p:cNvSpPr txBox="1">
            <a:spLocks noChangeArrowheads="1"/>
          </p:cNvSpPr>
          <p:nvPr userDrawn="1"/>
        </p:nvSpPr>
        <p:spPr bwMode="auto">
          <a:xfrm>
            <a:off x="6514011" y="4745112"/>
            <a:ext cx="1914973" cy="215444"/>
          </a:xfrm>
          <a:prstGeom prst="rect">
            <a:avLst/>
          </a:prstGeom>
          <a:noFill/>
          <a:ln w="25400">
            <a:noFill/>
            <a:miter lim="800000"/>
            <a:headEnd/>
            <a:tailEnd/>
          </a:ln>
        </p:spPr>
        <p:txBody>
          <a:bodyPr wrap="square" rIns="0">
            <a:spAutoFit/>
          </a:bodyPr>
          <a:lstStyle/>
          <a:p>
            <a:pPr algn="r" defTabSz="514337" eaLnBrk="0" hangingPunct="0">
              <a:spcBef>
                <a:spcPct val="50000"/>
              </a:spcBef>
            </a:pPr>
            <a:r>
              <a:rPr lang="en-US" sz="800" i="1" dirty="0">
                <a:solidFill>
                  <a:schemeClr val="bg1"/>
                </a:solidFill>
                <a:latin typeface="Arial" pitchFamily="34" charset="0"/>
                <a:ea typeface="ＭＳ Ｐゴシック" pitchFamily="34" charset="-128"/>
                <a:cs typeface="Arial" pitchFamily="34" charset="0"/>
              </a:rPr>
              <a:t>© 2018</a:t>
            </a:r>
            <a:r>
              <a:rPr lang="en-US" sz="800" i="1" baseline="0" dirty="0">
                <a:solidFill>
                  <a:schemeClr val="bg1"/>
                </a:solidFill>
                <a:latin typeface="Arial" pitchFamily="34" charset="0"/>
                <a:ea typeface="ＭＳ Ｐゴシック" pitchFamily="34" charset="-128"/>
                <a:cs typeface="Arial" pitchFamily="34" charset="0"/>
              </a:rPr>
              <a:t> </a:t>
            </a:r>
            <a:r>
              <a:rPr lang="en-US" sz="800" i="1" dirty="0">
                <a:solidFill>
                  <a:schemeClr val="bg1"/>
                </a:solidFill>
                <a:latin typeface="Arial" pitchFamily="34" charset="0"/>
                <a:ea typeface="ＭＳ Ｐゴシック" pitchFamily="34" charset="-128"/>
                <a:cs typeface="Arial" pitchFamily="34" charset="0"/>
              </a:rPr>
              <a:t>AG Mednet Proprietary.</a:t>
            </a:r>
          </a:p>
        </p:txBody>
      </p:sp>
      <p:sp>
        <p:nvSpPr>
          <p:cNvPr id="13" name="Text Box 10">
            <a:extLst>
              <a:ext uri="{FF2B5EF4-FFF2-40B4-BE49-F238E27FC236}">
                <a16:creationId xmlns:a16="http://schemas.microsoft.com/office/drawing/2014/main" id="{F521D5CA-F033-8342-B077-A40BFE9DED89}"/>
              </a:ext>
            </a:extLst>
          </p:cNvPr>
          <p:cNvSpPr txBox="1">
            <a:spLocks noChangeArrowheads="1"/>
          </p:cNvSpPr>
          <p:nvPr userDrawn="1"/>
        </p:nvSpPr>
        <p:spPr bwMode="auto">
          <a:xfrm>
            <a:off x="8555568" y="4745112"/>
            <a:ext cx="360132" cy="215444"/>
          </a:xfrm>
          <a:prstGeom prst="rect">
            <a:avLst/>
          </a:prstGeom>
          <a:noFill/>
          <a:ln w="25400">
            <a:noFill/>
            <a:miter lim="800000"/>
            <a:headEnd/>
            <a:tailEnd/>
          </a:ln>
        </p:spPr>
        <p:txBody>
          <a:bodyPr wrap="square" rIns="0">
            <a:spAutoFit/>
          </a:bodyPr>
          <a:lstStyle/>
          <a:p>
            <a:pPr algn="r" defTabSz="514337" eaLnBrk="0" hangingPunct="0">
              <a:spcBef>
                <a:spcPct val="50000"/>
              </a:spcBef>
            </a:pPr>
            <a:fld id="{3059C013-B6F9-6A4A-B874-D5959803D6D5}" type="slidenum">
              <a:rPr lang="en-US" sz="800" i="0" smtClean="0">
                <a:solidFill>
                  <a:schemeClr val="bg1"/>
                </a:solidFill>
                <a:latin typeface="Arial" pitchFamily="34" charset="0"/>
                <a:ea typeface="ＭＳ Ｐゴシック" pitchFamily="34" charset="-128"/>
                <a:cs typeface="Arial" pitchFamily="34" charset="0"/>
              </a:rPr>
              <a:pPr algn="r" defTabSz="514337" eaLnBrk="0" hangingPunct="0">
                <a:spcBef>
                  <a:spcPct val="50000"/>
                </a:spcBef>
              </a:pPr>
              <a:t>‹#›</a:t>
            </a:fld>
            <a:endParaRPr lang="en-US" sz="800" i="0" dirty="0">
              <a:solidFill>
                <a:schemeClr val="bg1"/>
              </a:solidFill>
              <a:latin typeface="Arial" pitchFamily="34" charset="0"/>
              <a:ea typeface="ＭＳ Ｐゴシック" pitchFamily="34" charset="-128"/>
              <a:cs typeface="Arial" pitchFamily="34" charset="0"/>
            </a:endParaRPr>
          </a:p>
        </p:txBody>
      </p:sp>
      <p:pic>
        <p:nvPicPr>
          <p:cNvPr id="16" name="Picture 15">
            <a:extLst>
              <a:ext uri="{FF2B5EF4-FFF2-40B4-BE49-F238E27FC236}">
                <a16:creationId xmlns:a16="http://schemas.microsoft.com/office/drawing/2014/main" id="{5C7F3CC7-3660-8F43-8ECA-C986191CCF0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Tree>
    <p:extLst>
      <p:ext uri="{BB962C8B-B14F-4D97-AF65-F5344CB8AC3E}">
        <p14:creationId xmlns:p14="http://schemas.microsoft.com/office/powerpoint/2010/main" val="4003635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ubtitle and N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1908139-0EC5-DC48-8829-BC3A3437936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922558" y="704"/>
            <a:ext cx="3228550" cy="5142092"/>
          </a:xfrm>
          <a:prstGeom prst="rect">
            <a:avLst/>
          </a:prstGeom>
        </p:spPr>
      </p:pic>
      <p:sp>
        <p:nvSpPr>
          <p:cNvPr id="14" name="Rectangle 6">
            <a:extLst>
              <a:ext uri="{FF2B5EF4-FFF2-40B4-BE49-F238E27FC236}">
                <a16:creationId xmlns:a16="http://schemas.microsoft.com/office/drawing/2014/main" id="{F1D06DC2-AC30-7640-8FD8-18D401CC0BDA}"/>
              </a:ext>
            </a:extLst>
          </p:cNvPr>
          <p:cNvSpPr/>
          <p:nvPr userDrawn="1"/>
        </p:nvSpPr>
        <p:spPr bwMode="auto">
          <a:xfrm flipV="1">
            <a:off x="5091756" y="-6187"/>
            <a:ext cx="3013859" cy="5159817"/>
          </a:xfrm>
          <a:custGeom>
            <a:avLst/>
            <a:gdLst>
              <a:gd name="connsiteX0" fmla="*/ 0 w 3271652"/>
              <a:gd name="connsiteY0" fmla="*/ 0 h 5143500"/>
              <a:gd name="connsiteX1" fmla="*/ 3271652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3271652"/>
              <a:gd name="connsiteY0" fmla="*/ 7374 h 5150874"/>
              <a:gd name="connsiteX1" fmla="*/ 889787 w 3271652"/>
              <a:gd name="connsiteY1" fmla="*/ 0 h 5150874"/>
              <a:gd name="connsiteX2" fmla="*/ 3271652 w 3271652"/>
              <a:gd name="connsiteY2" fmla="*/ 5150874 h 5150874"/>
              <a:gd name="connsiteX3" fmla="*/ 0 w 3271652"/>
              <a:gd name="connsiteY3" fmla="*/ 5150874 h 5150874"/>
              <a:gd name="connsiteX4" fmla="*/ 0 w 3271652"/>
              <a:gd name="connsiteY4" fmla="*/ 7374 h 5150874"/>
              <a:gd name="connsiteX0" fmla="*/ 0 w 3271652"/>
              <a:gd name="connsiteY0" fmla="*/ 0 h 5143500"/>
              <a:gd name="connsiteX1" fmla="*/ 1686200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2062285"/>
              <a:gd name="connsiteY0" fmla="*/ 0 h 5143500"/>
              <a:gd name="connsiteX1" fmla="*/ 1686200 w 2062285"/>
              <a:gd name="connsiteY1" fmla="*/ 0 h 5143500"/>
              <a:gd name="connsiteX2" fmla="*/ 2062285 w 2062285"/>
              <a:gd name="connsiteY2" fmla="*/ 5099255 h 5143500"/>
              <a:gd name="connsiteX3" fmla="*/ 0 w 2062285"/>
              <a:gd name="connsiteY3" fmla="*/ 5143500 h 5143500"/>
              <a:gd name="connsiteX4" fmla="*/ 0 w 2062285"/>
              <a:gd name="connsiteY4" fmla="*/ 0 h 5143500"/>
              <a:gd name="connsiteX0" fmla="*/ 0 w 2903113"/>
              <a:gd name="connsiteY0" fmla="*/ 0 h 5143500"/>
              <a:gd name="connsiteX1" fmla="*/ 1686200 w 2903113"/>
              <a:gd name="connsiteY1" fmla="*/ 0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581097 w 2903113"/>
              <a:gd name="connsiteY1" fmla="*/ 3504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668683 w 2903113"/>
              <a:gd name="connsiteY1" fmla="*/ 1 h 5143500"/>
              <a:gd name="connsiteX2" fmla="*/ 2903113 w 2903113"/>
              <a:gd name="connsiteY2" fmla="*/ 5141296 h 5143500"/>
              <a:gd name="connsiteX3" fmla="*/ 0 w 2903113"/>
              <a:gd name="connsiteY3" fmla="*/ 5143500 h 5143500"/>
              <a:gd name="connsiteX4" fmla="*/ 0 w 2903113"/>
              <a:gd name="connsiteY4" fmla="*/ 0 h 5143500"/>
              <a:gd name="connsiteX0" fmla="*/ 0 w 2980303"/>
              <a:gd name="connsiteY0" fmla="*/ 0 h 5143500"/>
              <a:gd name="connsiteX1" fmla="*/ 1668683 w 2980303"/>
              <a:gd name="connsiteY1" fmla="*/ 1 h 5143500"/>
              <a:gd name="connsiteX2" fmla="*/ 2980303 w 2980303"/>
              <a:gd name="connsiteY2" fmla="*/ 5141296 h 5143500"/>
              <a:gd name="connsiteX3" fmla="*/ 0 w 2980303"/>
              <a:gd name="connsiteY3" fmla="*/ 5143500 h 5143500"/>
              <a:gd name="connsiteX4" fmla="*/ 0 w 2980303"/>
              <a:gd name="connsiteY4" fmla="*/ 0 h 5143500"/>
              <a:gd name="connsiteX0" fmla="*/ 0 w 2980303"/>
              <a:gd name="connsiteY0" fmla="*/ 5937 h 5149437"/>
              <a:gd name="connsiteX1" fmla="*/ 1621182 w 2980303"/>
              <a:gd name="connsiteY1" fmla="*/ 0 h 5149437"/>
              <a:gd name="connsiteX2" fmla="*/ 2980303 w 2980303"/>
              <a:gd name="connsiteY2" fmla="*/ 5147233 h 5149437"/>
              <a:gd name="connsiteX3" fmla="*/ 0 w 2980303"/>
              <a:gd name="connsiteY3" fmla="*/ 5149437 h 5149437"/>
              <a:gd name="connsiteX4" fmla="*/ 0 w 2980303"/>
              <a:gd name="connsiteY4" fmla="*/ 5937 h 5149437"/>
              <a:gd name="connsiteX0" fmla="*/ 0 w 3005470"/>
              <a:gd name="connsiteY0" fmla="*/ 5937 h 5149437"/>
              <a:gd name="connsiteX1" fmla="*/ 1621182 w 3005470"/>
              <a:gd name="connsiteY1" fmla="*/ 0 h 5149437"/>
              <a:gd name="connsiteX2" fmla="*/ 3005470 w 3005470"/>
              <a:gd name="connsiteY2" fmla="*/ 5147233 h 5149437"/>
              <a:gd name="connsiteX3" fmla="*/ 0 w 3005470"/>
              <a:gd name="connsiteY3" fmla="*/ 5149437 h 5149437"/>
              <a:gd name="connsiteX4" fmla="*/ 0 w 3005470"/>
              <a:gd name="connsiteY4" fmla="*/ 5937 h 5149437"/>
              <a:gd name="connsiteX0" fmla="*/ 0 w 3005470"/>
              <a:gd name="connsiteY0" fmla="*/ 5937 h 5151428"/>
              <a:gd name="connsiteX1" fmla="*/ 1621182 w 3005470"/>
              <a:gd name="connsiteY1" fmla="*/ 0 h 5151428"/>
              <a:gd name="connsiteX2" fmla="*/ 3005470 w 3005470"/>
              <a:gd name="connsiteY2" fmla="*/ 5151428 h 5151428"/>
              <a:gd name="connsiteX3" fmla="*/ 0 w 3005470"/>
              <a:gd name="connsiteY3" fmla="*/ 5149437 h 5151428"/>
              <a:gd name="connsiteX4" fmla="*/ 0 w 3005470"/>
              <a:gd name="connsiteY4" fmla="*/ 5937 h 5151428"/>
              <a:gd name="connsiteX0" fmla="*/ 0 w 3005470"/>
              <a:gd name="connsiteY0" fmla="*/ 5937 h 5151428"/>
              <a:gd name="connsiteX1" fmla="*/ 1583431 w 3005470"/>
              <a:gd name="connsiteY1" fmla="*/ 0 h 5151428"/>
              <a:gd name="connsiteX2" fmla="*/ 3005470 w 3005470"/>
              <a:gd name="connsiteY2" fmla="*/ 5151428 h 5151428"/>
              <a:gd name="connsiteX3" fmla="*/ 0 w 3005470"/>
              <a:gd name="connsiteY3" fmla="*/ 5149437 h 5151428"/>
              <a:gd name="connsiteX4" fmla="*/ 0 w 3005470"/>
              <a:gd name="connsiteY4" fmla="*/ 5937 h 5151428"/>
              <a:gd name="connsiteX0" fmla="*/ 0 w 3013859"/>
              <a:gd name="connsiteY0" fmla="*/ 5937 h 5155623"/>
              <a:gd name="connsiteX1" fmla="*/ 1583431 w 3013859"/>
              <a:gd name="connsiteY1" fmla="*/ 0 h 5155623"/>
              <a:gd name="connsiteX2" fmla="*/ 3013859 w 3013859"/>
              <a:gd name="connsiteY2" fmla="*/ 5155623 h 5155623"/>
              <a:gd name="connsiteX3" fmla="*/ 0 w 3013859"/>
              <a:gd name="connsiteY3" fmla="*/ 5149437 h 5155623"/>
              <a:gd name="connsiteX4" fmla="*/ 0 w 3013859"/>
              <a:gd name="connsiteY4" fmla="*/ 5937 h 5155623"/>
              <a:gd name="connsiteX0" fmla="*/ 0 w 3013859"/>
              <a:gd name="connsiteY0" fmla="*/ 10131 h 5159817"/>
              <a:gd name="connsiteX1" fmla="*/ 1566653 w 3013859"/>
              <a:gd name="connsiteY1" fmla="*/ 0 h 5159817"/>
              <a:gd name="connsiteX2" fmla="*/ 3013859 w 3013859"/>
              <a:gd name="connsiteY2" fmla="*/ 5159817 h 5159817"/>
              <a:gd name="connsiteX3" fmla="*/ 0 w 3013859"/>
              <a:gd name="connsiteY3" fmla="*/ 5153631 h 5159817"/>
              <a:gd name="connsiteX4" fmla="*/ 0 w 3013859"/>
              <a:gd name="connsiteY4" fmla="*/ 10131 h 515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859" h="5159817">
                <a:moveTo>
                  <a:pt x="0" y="10131"/>
                </a:moveTo>
                <a:lnTo>
                  <a:pt x="1566653" y="0"/>
                </a:lnTo>
                <a:lnTo>
                  <a:pt x="3013859" y="5159817"/>
                </a:lnTo>
                <a:lnTo>
                  <a:pt x="0" y="5153631"/>
                </a:lnTo>
                <a:lnTo>
                  <a:pt x="0" y="10131"/>
                </a:lnTo>
                <a:close/>
              </a:path>
            </a:pathLst>
          </a:cu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8" charset="0"/>
              <a:ea typeface="Arial" pitchFamily="-108" charset="0"/>
              <a:cs typeface="Arial" pitchFamily="-108" charset="0"/>
            </a:endParaRPr>
          </a:p>
        </p:txBody>
      </p:sp>
      <p:sp>
        <p:nvSpPr>
          <p:cNvPr id="5" name="Title 4"/>
          <p:cNvSpPr>
            <a:spLocks noGrp="1"/>
          </p:cNvSpPr>
          <p:nvPr>
            <p:ph type="title" hasCustomPrompt="1"/>
          </p:nvPr>
        </p:nvSpPr>
        <p:spPr>
          <a:xfrm>
            <a:off x="228900" y="97971"/>
            <a:ext cx="6895800" cy="489858"/>
          </a:xfrm>
        </p:spPr>
        <p:txBody>
          <a:bodyPr/>
          <a:lstStyle>
            <a:lvl1pPr>
              <a:defRPr sz="2200" baseline="0"/>
            </a:lvl1pPr>
          </a:lstStyle>
          <a:p>
            <a:r>
              <a:rPr lang="en-US" dirty="0"/>
              <a:t>Click to edit Master title style – Title Only</a:t>
            </a:r>
          </a:p>
        </p:txBody>
      </p:sp>
      <p:sp>
        <p:nvSpPr>
          <p:cNvPr id="8" name="Text Placeholder 8"/>
          <p:cNvSpPr>
            <a:spLocks noGrp="1"/>
          </p:cNvSpPr>
          <p:nvPr>
            <p:ph type="body" sz="quarter" idx="11" hasCustomPrompt="1"/>
          </p:nvPr>
        </p:nvSpPr>
        <p:spPr>
          <a:xfrm>
            <a:off x="228600" y="585835"/>
            <a:ext cx="6896100" cy="418692"/>
          </a:xfrm>
        </p:spPr>
        <p:txBody>
          <a:bodyPr/>
          <a:lstStyle>
            <a:lvl1pPr marL="0" indent="0">
              <a:buNone/>
              <a:defRPr sz="1800" b="0">
                <a:solidFill>
                  <a:srgbClr val="00AAFF"/>
                </a:solidFill>
              </a:defRPr>
            </a:lvl1pPr>
          </a:lstStyle>
          <a:p>
            <a:pPr lvl="0"/>
            <a:r>
              <a:rPr lang="en-US" dirty="0"/>
              <a:t>Click to edit Master subtitle style</a:t>
            </a:r>
          </a:p>
        </p:txBody>
      </p:sp>
      <p:sp>
        <p:nvSpPr>
          <p:cNvPr id="10" name="Text Box 10">
            <a:extLst>
              <a:ext uri="{FF2B5EF4-FFF2-40B4-BE49-F238E27FC236}">
                <a16:creationId xmlns:a16="http://schemas.microsoft.com/office/drawing/2014/main" id="{5F61A2F7-F3E5-924D-B3C3-AAA1AEBBD199}"/>
              </a:ext>
            </a:extLst>
          </p:cNvPr>
          <p:cNvSpPr txBox="1">
            <a:spLocks noChangeArrowheads="1"/>
          </p:cNvSpPr>
          <p:nvPr userDrawn="1"/>
        </p:nvSpPr>
        <p:spPr bwMode="auto">
          <a:xfrm>
            <a:off x="6514011" y="4745112"/>
            <a:ext cx="1914973" cy="215444"/>
          </a:xfrm>
          <a:prstGeom prst="rect">
            <a:avLst/>
          </a:prstGeom>
          <a:noFill/>
          <a:ln w="25400">
            <a:noFill/>
            <a:miter lim="800000"/>
            <a:headEnd/>
            <a:tailEnd/>
          </a:ln>
        </p:spPr>
        <p:txBody>
          <a:bodyPr wrap="square" rIns="0">
            <a:spAutoFit/>
          </a:bodyPr>
          <a:lstStyle/>
          <a:p>
            <a:pPr algn="r" defTabSz="514337" eaLnBrk="0" hangingPunct="0">
              <a:spcBef>
                <a:spcPct val="50000"/>
              </a:spcBef>
            </a:pPr>
            <a:r>
              <a:rPr lang="en-US" sz="800" i="1" dirty="0">
                <a:solidFill>
                  <a:schemeClr val="bg1"/>
                </a:solidFill>
                <a:latin typeface="Arial" pitchFamily="34" charset="0"/>
                <a:ea typeface="ＭＳ Ｐゴシック" pitchFamily="34" charset="-128"/>
                <a:cs typeface="Arial" pitchFamily="34" charset="0"/>
              </a:rPr>
              <a:t>© 2018</a:t>
            </a:r>
            <a:r>
              <a:rPr lang="en-US" sz="800" i="1" baseline="0" dirty="0">
                <a:solidFill>
                  <a:schemeClr val="bg1"/>
                </a:solidFill>
                <a:latin typeface="Arial" pitchFamily="34" charset="0"/>
                <a:ea typeface="ＭＳ Ｐゴシック" pitchFamily="34" charset="-128"/>
                <a:cs typeface="Arial" pitchFamily="34" charset="0"/>
              </a:rPr>
              <a:t> </a:t>
            </a:r>
            <a:r>
              <a:rPr lang="en-US" sz="800" i="1" dirty="0">
                <a:solidFill>
                  <a:schemeClr val="bg1"/>
                </a:solidFill>
                <a:latin typeface="Arial" pitchFamily="34" charset="0"/>
                <a:ea typeface="ＭＳ Ｐゴシック" pitchFamily="34" charset="-128"/>
                <a:cs typeface="Arial" pitchFamily="34" charset="0"/>
              </a:rPr>
              <a:t>AG Mednet Proprietary.</a:t>
            </a:r>
          </a:p>
        </p:txBody>
      </p:sp>
      <p:sp>
        <p:nvSpPr>
          <p:cNvPr id="11" name="Text Box 10">
            <a:extLst>
              <a:ext uri="{FF2B5EF4-FFF2-40B4-BE49-F238E27FC236}">
                <a16:creationId xmlns:a16="http://schemas.microsoft.com/office/drawing/2014/main" id="{734A0FD7-150A-BB46-8379-CAF516C26139}"/>
              </a:ext>
            </a:extLst>
          </p:cNvPr>
          <p:cNvSpPr txBox="1">
            <a:spLocks noChangeArrowheads="1"/>
          </p:cNvSpPr>
          <p:nvPr userDrawn="1"/>
        </p:nvSpPr>
        <p:spPr bwMode="auto">
          <a:xfrm>
            <a:off x="8555568" y="4745112"/>
            <a:ext cx="360132" cy="215444"/>
          </a:xfrm>
          <a:prstGeom prst="rect">
            <a:avLst/>
          </a:prstGeom>
          <a:noFill/>
          <a:ln w="25400">
            <a:noFill/>
            <a:miter lim="800000"/>
            <a:headEnd/>
            <a:tailEnd/>
          </a:ln>
        </p:spPr>
        <p:txBody>
          <a:bodyPr wrap="square" rIns="0">
            <a:spAutoFit/>
          </a:bodyPr>
          <a:lstStyle/>
          <a:p>
            <a:pPr algn="r" defTabSz="514337" eaLnBrk="0" hangingPunct="0">
              <a:spcBef>
                <a:spcPct val="50000"/>
              </a:spcBef>
            </a:pPr>
            <a:fld id="{3059C013-B6F9-6A4A-B874-D5959803D6D5}" type="slidenum">
              <a:rPr lang="en-US" sz="800" i="0" smtClean="0">
                <a:solidFill>
                  <a:schemeClr val="bg1"/>
                </a:solidFill>
                <a:latin typeface="Arial" pitchFamily="34" charset="0"/>
                <a:ea typeface="ＭＳ Ｐゴシック" pitchFamily="34" charset="-128"/>
                <a:cs typeface="Arial" pitchFamily="34" charset="0"/>
              </a:rPr>
              <a:pPr algn="r" defTabSz="514337" eaLnBrk="0" hangingPunct="0">
                <a:spcBef>
                  <a:spcPct val="50000"/>
                </a:spcBef>
              </a:pPr>
              <a:t>‹#›</a:t>
            </a:fld>
            <a:endParaRPr lang="en-US" sz="800" i="0" dirty="0">
              <a:solidFill>
                <a:schemeClr val="bg1"/>
              </a:solidFill>
              <a:latin typeface="Arial" pitchFamily="34" charset="0"/>
              <a:ea typeface="ＭＳ Ｐゴシック" pitchFamily="34" charset="-128"/>
              <a:cs typeface="Arial" pitchFamily="34" charset="0"/>
            </a:endParaRPr>
          </a:p>
        </p:txBody>
      </p:sp>
      <p:pic>
        <p:nvPicPr>
          <p:cNvPr id="13" name="Picture 12">
            <a:extLst>
              <a:ext uri="{FF2B5EF4-FFF2-40B4-BE49-F238E27FC236}">
                <a16:creationId xmlns:a16="http://schemas.microsoft.com/office/drawing/2014/main" id="{AB5C2D0B-B5D3-2F4E-B003-9D1F40E81B5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Tree>
    <p:extLst>
      <p:ext uri="{BB962C8B-B14F-4D97-AF65-F5344CB8AC3E}">
        <p14:creationId xmlns:p14="http://schemas.microsoft.com/office/powerpoint/2010/main" val="670517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Two Colum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4CF54F-9244-474E-ACE7-97334A13EAB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
        <p:nvSpPr>
          <p:cNvPr id="3" name="Content Placeholder 2"/>
          <p:cNvSpPr>
            <a:spLocks noGrp="1"/>
          </p:cNvSpPr>
          <p:nvPr>
            <p:ph idx="1"/>
          </p:nvPr>
        </p:nvSpPr>
        <p:spPr>
          <a:xfrm>
            <a:off x="228900" y="1136470"/>
            <a:ext cx="4036123" cy="3428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hasCustomPrompt="1"/>
          </p:nvPr>
        </p:nvSpPr>
        <p:spPr>
          <a:xfrm>
            <a:off x="228900" y="229822"/>
            <a:ext cx="6895800" cy="685800"/>
          </a:xfrm>
        </p:spPr>
        <p:txBody>
          <a:bodyPr/>
          <a:lstStyle>
            <a:lvl1pPr>
              <a:defRPr sz="2200"/>
            </a:lvl1pPr>
          </a:lstStyle>
          <a:p>
            <a:r>
              <a:rPr lang="en-US" dirty="0"/>
              <a:t>Click to edit Master title style – Two Column</a:t>
            </a:r>
          </a:p>
        </p:txBody>
      </p:sp>
      <p:sp>
        <p:nvSpPr>
          <p:cNvPr id="7" name="Content Placeholder 2"/>
          <p:cNvSpPr>
            <a:spLocks noGrp="1"/>
          </p:cNvSpPr>
          <p:nvPr>
            <p:ph idx="10"/>
          </p:nvPr>
        </p:nvSpPr>
        <p:spPr>
          <a:xfrm>
            <a:off x="4460967" y="1136470"/>
            <a:ext cx="4454734" cy="3428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13747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228900" y="229822"/>
            <a:ext cx="6895800" cy="685800"/>
          </a:xfrm>
        </p:spPr>
        <p:txBody>
          <a:bodyPr/>
          <a:lstStyle>
            <a:lvl1pPr>
              <a:defRPr sz="2200"/>
            </a:lvl1pPr>
          </a:lstStyle>
          <a:p>
            <a:r>
              <a:rPr lang="en-US" dirty="0"/>
              <a:t>Click to edit Master title style </a:t>
            </a:r>
          </a:p>
        </p:txBody>
      </p:sp>
      <p:sp>
        <p:nvSpPr>
          <p:cNvPr id="9" name="Content Placeholder 2"/>
          <p:cNvSpPr>
            <a:spLocks noGrp="1"/>
          </p:cNvSpPr>
          <p:nvPr>
            <p:ph idx="10"/>
          </p:nvPr>
        </p:nvSpPr>
        <p:spPr>
          <a:xfrm>
            <a:off x="228900" y="1136470"/>
            <a:ext cx="8686800" cy="3428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4671C1BD-811D-D046-A2DA-411E7C4495D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Tree>
    <p:extLst>
      <p:ext uri="{BB962C8B-B14F-4D97-AF65-F5344CB8AC3E}">
        <p14:creationId xmlns:p14="http://schemas.microsoft.com/office/powerpoint/2010/main" val="553132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N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228900" y="229822"/>
            <a:ext cx="6895800" cy="685800"/>
          </a:xfrm>
        </p:spPr>
        <p:txBody>
          <a:bodyPr/>
          <a:lstStyle>
            <a:lvl1pPr>
              <a:defRPr sz="2200" baseline="0"/>
            </a:lvl1pPr>
          </a:lstStyle>
          <a:p>
            <a:r>
              <a:rPr lang="en-US" dirty="0"/>
              <a:t>Click to edit Master title style – Title Only</a:t>
            </a:r>
          </a:p>
        </p:txBody>
      </p:sp>
      <p:pic>
        <p:nvPicPr>
          <p:cNvPr id="8" name="Picture 7">
            <a:extLst>
              <a:ext uri="{FF2B5EF4-FFF2-40B4-BE49-F238E27FC236}">
                <a16:creationId xmlns:a16="http://schemas.microsoft.com/office/drawing/2014/main" id="{2F7E3112-A855-684F-BAE4-85DE9707D9C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Tree>
    <p:extLst>
      <p:ext uri="{BB962C8B-B14F-4D97-AF65-F5344CB8AC3E}">
        <p14:creationId xmlns:p14="http://schemas.microsoft.com/office/powerpoint/2010/main" val="1761108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wo Colum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4CF54F-9244-474E-ACE7-97334A13EAB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
        <p:nvSpPr>
          <p:cNvPr id="3" name="Content Placeholder 2"/>
          <p:cNvSpPr>
            <a:spLocks noGrp="1"/>
          </p:cNvSpPr>
          <p:nvPr>
            <p:ph idx="1"/>
          </p:nvPr>
        </p:nvSpPr>
        <p:spPr>
          <a:xfrm>
            <a:off x="228900" y="1136470"/>
            <a:ext cx="4036123" cy="3428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hasCustomPrompt="1"/>
          </p:nvPr>
        </p:nvSpPr>
        <p:spPr>
          <a:xfrm>
            <a:off x="228900" y="229822"/>
            <a:ext cx="6895800" cy="685800"/>
          </a:xfrm>
        </p:spPr>
        <p:txBody>
          <a:bodyPr/>
          <a:lstStyle>
            <a:lvl1pPr>
              <a:defRPr sz="2200"/>
            </a:lvl1pPr>
          </a:lstStyle>
          <a:p>
            <a:r>
              <a:rPr lang="en-US" dirty="0"/>
              <a:t>Click to edit Master title style – Two Column</a:t>
            </a:r>
          </a:p>
        </p:txBody>
      </p:sp>
      <p:sp>
        <p:nvSpPr>
          <p:cNvPr id="7" name="Content Placeholder 2"/>
          <p:cNvSpPr>
            <a:spLocks noGrp="1"/>
          </p:cNvSpPr>
          <p:nvPr>
            <p:ph idx="10"/>
          </p:nvPr>
        </p:nvSpPr>
        <p:spPr>
          <a:xfrm>
            <a:off x="4460967" y="1136470"/>
            <a:ext cx="4454734" cy="3428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8659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Two Colum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BC8372-C8AB-584D-A52D-C8846E16D34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922558" y="704"/>
            <a:ext cx="3228550" cy="5142092"/>
          </a:xfrm>
          <a:prstGeom prst="rect">
            <a:avLst/>
          </a:prstGeom>
        </p:spPr>
      </p:pic>
      <p:sp>
        <p:nvSpPr>
          <p:cNvPr id="11" name="Rectangle 6">
            <a:extLst>
              <a:ext uri="{FF2B5EF4-FFF2-40B4-BE49-F238E27FC236}">
                <a16:creationId xmlns:a16="http://schemas.microsoft.com/office/drawing/2014/main" id="{2CB13776-8996-9A4C-A499-3E90CDCCC809}"/>
              </a:ext>
            </a:extLst>
          </p:cNvPr>
          <p:cNvSpPr/>
          <p:nvPr userDrawn="1"/>
        </p:nvSpPr>
        <p:spPr bwMode="auto">
          <a:xfrm rot="10800000" flipH="1">
            <a:off x="-82834" y="-40756"/>
            <a:ext cx="8031799" cy="5225011"/>
          </a:xfrm>
          <a:custGeom>
            <a:avLst/>
            <a:gdLst>
              <a:gd name="connsiteX0" fmla="*/ 0 w 3271652"/>
              <a:gd name="connsiteY0" fmla="*/ 0 h 5143500"/>
              <a:gd name="connsiteX1" fmla="*/ 3271652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3271652"/>
              <a:gd name="connsiteY0" fmla="*/ 7374 h 5150874"/>
              <a:gd name="connsiteX1" fmla="*/ 889787 w 3271652"/>
              <a:gd name="connsiteY1" fmla="*/ 0 h 5150874"/>
              <a:gd name="connsiteX2" fmla="*/ 3271652 w 3271652"/>
              <a:gd name="connsiteY2" fmla="*/ 5150874 h 5150874"/>
              <a:gd name="connsiteX3" fmla="*/ 0 w 3271652"/>
              <a:gd name="connsiteY3" fmla="*/ 5150874 h 5150874"/>
              <a:gd name="connsiteX4" fmla="*/ 0 w 3271652"/>
              <a:gd name="connsiteY4" fmla="*/ 7374 h 5150874"/>
              <a:gd name="connsiteX0" fmla="*/ 0 w 3271652"/>
              <a:gd name="connsiteY0" fmla="*/ 0 h 5143500"/>
              <a:gd name="connsiteX1" fmla="*/ 1686200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2062285"/>
              <a:gd name="connsiteY0" fmla="*/ 0 h 5143500"/>
              <a:gd name="connsiteX1" fmla="*/ 1686200 w 2062285"/>
              <a:gd name="connsiteY1" fmla="*/ 0 h 5143500"/>
              <a:gd name="connsiteX2" fmla="*/ 2062285 w 2062285"/>
              <a:gd name="connsiteY2" fmla="*/ 5099255 h 5143500"/>
              <a:gd name="connsiteX3" fmla="*/ 0 w 2062285"/>
              <a:gd name="connsiteY3" fmla="*/ 5143500 h 5143500"/>
              <a:gd name="connsiteX4" fmla="*/ 0 w 2062285"/>
              <a:gd name="connsiteY4" fmla="*/ 0 h 5143500"/>
              <a:gd name="connsiteX0" fmla="*/ 0 w 2903113"/>
              <a:gd name="connsiteY0" fmla="*/ 0 h 5143500"/>
              <a:gd name="connsiteX1" fmla="*/ 1686200 w 2903113"/>
              <a:gd name="connsiteY1" fmla="*/ 0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581097 w 2903113"/>
              <a:gd name="connsiteY1" fmla="*/ 3504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668683 w 2903113"/>
              <a:gd name="connsiteY1" fmla="*/ 1 h 5143500"/>
              <a:gd name="connsiteX2" fmla="*/ 2903113 w 2903113"/>
              <a:gd name="connsiteY2" fmla="*/ 5141296 h 5143500"/>
              <a:gd name="connsiteX3" fmla="*/ 0 w 2903113"/>
              <a:gd name="connsiteY3" fmla="*/ 5143500 h 5143500"/>
              <a:gd name="connsiteX4" fmla="*/ 0 w 2903113"/>
              <a:gd name="connsiteY4" fmla="*/ 0 h 5143500"/>
              <a:gd name="connsiteX0" fmla="*/ 5019114 w 7922227"/>
              <a:gd name="connsiteY0" fmla="*/ 0 h 5141296"/>
              <a:gd name="connsiteX1" fmla="*/ 6687797 w 7922227"/>
              <a:gd name="connsiteY1" fmla="*/ 1 h 5141296"/>
              <a:gd name="connsiteX2" fmla="*/ 7922227 w 7922227"/>
              <a:gd name="connsiteY2" fmla="*/ 5141296 h 5141296"/>
              <a:gd name="connsiteX3" fmla="*/ 0 w 7922227"/>
              <a:gd name="connsiteY3" fmla="*/ 5140138 h 5141296"/>
              <a:gd name="connsiteX4" fmla="*/ 5019114 w 7922227"/>
              <a:gd name="connsiteY4" fmla="*/ 0 h 5141296"/>
              <a:gd name="connsiteX0" fmla="*/ 5019114 w 7922227"/>
              <a:gd name="connsiteY0" fmla="*/ 0 h 5141296"/>
              <a:gd name="connsiteX1" fmla="*/ 6681073 w 7922227"/>
              <a:gd name="connsiteY1" fmla="*/ 1 h 5141296"/>
              <a:gd name="connsiteX2" fmla="*/ 7922227 w 7922227"/>
              <a:gd name="connsiteY2" fmla="*/ 5141296 h 5141296"/>
              <a:gd name="connsiteX3" fmla="*/ 0 w 7922227"/>
              <a:gd name="connsiteY3" fmla="*/ 5140138 h 5141296"/>
              <a:gd name="connsiteX4" fmla="*/ 5019114 w 7922227"/>
              <a:gd name="connsiteY4" fmla="*/ 0 h 5141296"/>
              <a:gd name="connsiteX0" fmla="*/ 1798544 w 7922227"/>
              <a:gd name="connsiteY0" fmla="*/ 0 h 5144658"/>
              <a:gd name="connsiteX1" fmla="*/ 6681073 w 7922227"/>
              <a:gd name="connsiteY1" fmla="*/ 3363 h 5144658"/>
              <a:gd name="connsiteX2" fmla="*/ 7922227 w 7922227"/>
              <a:gd name="connsiteY2" fmla="*/ 5144658 h 5144658"/>
              <a:gd name="connsiteX3" fmla="*/ 0 w 7922227"/>
              <a:gd name="connsiteY3" fmla="*/ 5143500 h 5144658"/>
              <a:gd name="connsiteX4" fmla="*/ 1798544 w 7922227"/>
              <a:gd name="connsiteY4" fmla="*/ 0 h 5144658"/>
              <a:gd name="connsiteX0" fmla="*/ 0 w 7928951"/>
              <a:gd name="connsiteY0" fmla="*/ 0 h 5144658"/>
              <a:gd name="connsiteX1" fmla="*/ 6687797 w 7928951"/>
              <a:gd name="connsiteY1" fmla="*/ 3363 h 5144658"/>
              <a:gd name="connsiteX2" fmla="*/ 7928951 w 7928951"/>
              <a:gd name="connsiteY2" fmla="*/ 5144658 h 5144658"/>
              <a:gd name="connsiteX3" fmla="*/ 6724 w 7928951"/>
              <a:gd name="connsiteY3" fmla="*/ 5143500 h 5144658"/>
              <a:gd name="connsiteX4" fmla="*/ 0 w 7928951"/>
              <a:gd name="connsiteY4" fmla="*/ 0 h 5144658"/>
              <a:gd name="connsiteX0" fmla="*/ 0 w 7928951"/>
              <a:gd name="connsiteY0" fmla="*/ 13446 h 5158104"/>
              <a:gd name="connsiteX1" fmla="*/ 6687797 w 7928951"/>
              <a:gd name="connsiteY1" fmla="*/ 0 h 5158104"/>
              <a:gd name="connsiteX2" fmla="*/ 7928951 w 7928951"/>
              <a:gd name="connsiteY2" fmla="*/ 5158104 h 5158104"/>
              <a:gd name="connsiteX3" fmla="*/ 6724 w 7928951"/>
              <a:gd name="connsiteY3" fmla="*/ 5156946 h 5158104"/>
              <a:gd name="connsiteX4" fmla="*/ 0 w 7928951"/>
              <a:gd name="connsiteY4" fmla="*/ 13446 h 5158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8951" h="5158104">
                <a:moveTo>
                  <a:pt x="0" y="13446"/>
                </a:moveTo>
                <a:lnTo>
                  <a:pt x="6687797" y="0"/>
                </a:lnTo>
                <a:lnTo>
                  <a:pt x="7928951" y="5158104"/>
                </a:lnTo>
                <a:lnTo>
                  <a:pt x="6724" y="5156946"/>
                </a:lnTo>
                <a:cubicBezTo>
                  <a:pt x="4483" y="3442446"/>
                  <a:pt x="2241" y="1727946"/>
                  <a:pt x="0" y="13446"/>
                </a:cubicBezTo>
                <a:close/>
              </a:path>
            </a:pathLst>
          </a:cu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8" charset="0"/>
              <a:ea typeface="Arial" pitchFamily="-108" charset="0"/>
              <a:cs typeface="Arial" pitchFamily="-108" charset="0"/>
            </a:endParaRPr>
          </a:p>
        </p:txBody>
      </p:sp>
      <p:sp>
        <p:nvSpPr>
          <p:cNvPr id="3" name="Content Placeholder 2"/>
          <p:cNvSpPr>
            <a:spLocks noGrp="1"/>
          </p:cNvSpPr>
          <p:nvPr>
            <p:ph idx="1"/>
          </p:nvPr>
        </p:nvSpPr>
        <p:spPr>
          <a:xfrm>
            <a:off x="228900" y="1136470"/>
            <a:ext cx="4036123" cy="3428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hasCustomPrompt="1"/>
          </p:nvPr>
        </p:nvSpPr>
        <p:spPr>
          <a:xfrm>
            <a:off x="228900" y="229822"/>
            <a:ext cx="6895800" cy="685800"/>
          </a:xfrm>
        </p:spPr>
        <p:txBody>
          <a:bodyPr/>
          <a:lstStyle>
            <a:lvl1pPr>
              <a:defRPr sz="2200"/>
            </a:lvl1pPr>
          </a:lstStyle>
          <a:p>
            <a:r>
              <a:rPr lang="en-US" dirty="0"/>
              <a:t>Click to edit Master title style – Two Column</a:t>
            </a:r>
          </a:p>
        </p:txBody>
      </p:sp>
      <p:sp>
        <p:nvSpPr>
          <p:cNvPr id="7" name="Content Placeholder 2"/>
          <p:cNvSpPr>
            <a:spLocks noGrp="1"/>
          </p:cNvSpPr>
          <p:nvPr>
            <p:ph idx="10"/>
          </p:nvPr>
        </p:nvSpPr>
        <p:spPr>
          <a:xfrm>
            <a:off x="4460967" y="1136470"/>
            <a:ext cx="4454734" cy="3428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Box 10">
            <a:extLst>
              <a:ext uri="{FF2B5EF4-FFF2-40B4-BE49-F238E27FC236}">
                <a16:creationId xmlns:a16="http://schemas.microsoft.com/office/drawing/2014/main" id="{E5369F50-E7A3-7341-8A05-E5BDC510CFD0}"/>
              </a:ext>
            </a:extLst>
          </p:cNvPr>
          <p:cNvSpPr txBox="1">
            <a:spLocks noChangeArrowheads="1"/>
          </p:cNvSpPr>
          <p:nvPr userDrawn="1"/>
        </p:nvSpPr>
        <p:spPr bwMode="auto">
          <a:xfrm>
            <a:off x="6514011" y="4745112"/>
            <a:ext cx="1914973" cy="215444"/>
          </a:xfrm>
          <a:prstGeom prst="rect">
            <a:avLst/>
          </a:prstGeom>
          <a:noFill/>
          <a:ln w="25400">
            <a:noFill/>
            <a:miter lim="800000"/>
            <a:headEnd/>
            <a:tailEnd/>
          </a:ln>
        </p:spPr>
        <p:txBody>
          <a:bodyPr wrap="square" rIns="0">
            <a:spAutoFit/>
          </a:bodyPr>
          <a:lstStyle/>
          <a:p>
            <a:pPr algn="r" defTabSz="514337" eaLnBrk="0" hangingPunct="0">
              <a:spcBef>
                <a:spcPct val="50000"/>
              </a:spcBef>
            </a:pPr>
            <a:r>
              <a:rPr lang="en-US" sz="800" i="1" dirty="0">
                <a:solidFill>
                  <a:schemeClr val="bg1"/>
                </a:solidFill>
                <a:latin typeface="Arial" pitchFamily="34" charset="0"/>
                <a:ea typeface="ＭＳ Ｐゴシック" pitchFamily="34" charset="-128"/>
                <a:cs typeface="Arial" pitchFamily="34" charset="0"/>
              </a:rPr>
              <a:t>© 2018</a:t>
            </a:r>
            <a:r>
              <a:rPr lang="en-US" sz="800" i="1" baseline="0" dirty="0">
                <a:solidFill>
                  <a:schemeClr val="bg1"/>
                </a:solidFill>
                <a:latin typeface="Arial" pitchFamily="34" charset="0"/>
                <a:ea typeface="ＭＳ Ｐゴシック" pitchFamily="34" charset="-128"/>
                <a:cs typeface="Arial" pitchFamily="34" charset="0"/>
              </a:rPr>
              <a:t> </a:t>
            </a:r>
            <a:r>
              <a:rPr lang="en-US" sz="800" i="1" dirty="0">
                <a:solidFill>
                  <a:schemeClr val="bg1"/>
                </a:solidFill>
                <a:latin typeface="Arial" pitchFamily="34" charset="0"/>
                <a:ea typeface="ＭＳ Ｐゴシック" pitchFamily="34" charset="-128"/>
                <a:cs typeface="Arial" pitchFamily="34" charset="0"/>
              </a:rPr>
              <a:t>AG Mednet Proprietary.</a:t>
            </a:r>
          </a:p>
        </p:txBody>
      </p:sp>
      <p:sp>
        <p:nvSpPr>
          <p:cNvPr id="14" name="Text Box 10">
            <a:extLst>
              <a:ext uri="{FF2B5EF4-FFF2-40B4-BE49-F238E27FC236}">
                <a16:creationId xmlns:a16="http://schemas.microsoft.com/office/drawing/2014/main" id="{1B5C695A-1F1F-D948-9322-EF6BE50A4039}"/>
              </a:ext>
            </a:extLst>
          </p:cNvPr>
          <p:cNvSpPr txBox="1">
            <a:spLocks noChangeArrowheads="1"/>
          </p:cNvSpPr>
          <p:nvPr userDrawn="1"/>
        </p:nvSpPr>
        <p:spPr bwMode="auto">
          <a:xfrm>
            <a:off x="8555568" y="4745112"/>
            <a:ext cx="360132" cy="215444"/>
          </a:xfrm>
          <a:prstGeom prst="rect">
            <a:avLst/>
          </a:prstGeom>
          <a:noFill/>
          <a:ln w="25400">
            <a:noFill/>
            <a:miter lim="800000"/>
            <a:headEnd/>
            <a:tailEnd/>
          </a:ln>
        </p:spPr>
        <p:txBody>
          <a:bodyPr wrap="square" rIns="0">
            <a:spAutoFit/>
          </a:bodyPr>
          <a:lstStyle/>
          <a:p>
            <a:pPr algn="r" defTabSz="514337" eaLnBrk="0" hangingPunct="0">
              <a:spcBef>
                <a:spcPct val="50000"/>
              </a:spcBef>
            </a:pPr>
            <a:fld id="{3059C013-B6F9-6A4A-B874-D5959803D6D5}" type="slidenum">
              <a:rPr lang="en-US" sz="800" i="0" smtClean="0">
                <a:solidFill>
                  <a:schemeClr val="bg1"/>
                </a:solidFill>
                <a:latin typeface="Arial" pitchFamily="34" charset="0"/>
                <a:ea typeface="ＭＳ Ｐゴシック" pitchFamily="34" charset="-128"/>
                <a:cs typeface="Arial" pitchFamily="34" charset="0"/>
              </a:rPr>
              <a:pPr algn="r" defTabSz="514337" eaLnBrk="0" hangingPunct="0">
                <a:spcBef>
                  <a:spcPct val="50000"/>
                </a:spcBef>
              </a:pPr>
              <a:t>‹#›</a:t>
            </a:fld>
            <a:endParaRPr lang="en-US" sz="800" i="0" dirty="0">
              <a:solidFill>
                <a:schemeClr val="bg1"/>
              </a:solidFill>
              <a:latin typeface="Arial" pitchFamily="34" charset="0"/>
              <a:ea typeface="ＭＳ Ｐゴシック" pitchFamily="34" charset="-128"/>
              <a:cs typeface="Arial" pitchFamily="34" charset="0"/>
            </a:endParaRPr>
          </a:p>
        </p:txBody>
      </p:sp>
      <p:pic>
        <p:nvPicPr>
          <p:cNvPr id="15" name="Picture 14">
            <a:extLst>
              <a:ext uri="{FF2B5EF4-FFF2-40B4-BE49-F238E27FC236}">
                <a16:creationId xmlns:a16="http://schemas.microsoft.com/office/drawing/2014/main" id="{FE0007B5-0E2C-9945-97D3-4700E694DF5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Tree>
    <p:extLst>
      <p:ext uri="{BB962C8B-B14F-4D97-AF65-F5344CB8AC3E}">
        <p14:creationId xmlns:p14="http://schemas.microsoft.com/office/powerpoint/2010/main" val="2750180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A59B6F2-0FF6-C94D-9F2C-C1CBBD77A6B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922558" y="704"/>
            <a:ext cx="3228550" cy="5142092"/>
          </a:xfrm>
          <a:prstGeom prst="rect">
            <a:avLst/>
          </a:prstGeom>
        </p:spPr>
      </p:pic>
      <p:sp>
        <p:nvSpPr>
          <p:cNvPr id="13" name="Rectangle 6">
            <a:extLst>
              <a:ext uri="{FF2B5EF4-FFF2-40B4-BE49-F238E27FC236}">
                <a16:creationId xmlns:a16="http://schemas.microsoft.com/office/drawing/2014/main" id="{284295EA-CF4D-B340-81B3-80736769506D}"/>
              </a:ext>
            </a:extLst>
          </p:cNvPr>
          <p:cNvSpPr/>
          <p:nvPr userDrawn="1"/>
        </p:nvSpPr>
        <p:spPr bwMode="auto">
          <a:xfrm rot="10800000" flipH="1">
            <a:off x="-82834" y="-40756"/>
            <a:ext cx="8031799" cy="5225011"/>
          </a:xfrm>
          <a:custGeom>
            <a:avLst/>
            <a:gdLst>
              <a:gd name="connsiteX0" fmla="*/ 0 w 3271652"/>
              <a:gd name="connsiteY0" fmla="*/ 0 h 5143500"/>
              <a:gd name="connsiteX1" fmla="*/ 3271652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3271652"/>
              <a:gd name="connsiteY0" fmla="*/ 7374 h 5150874"/>
              <a:gd name="connsiteX1" fmla="*/ 889787 w 3271652"/>
              <a:gd name="connsiteY1" fmla="*/ 0 h 5150874"/>
              <a:gd name="connsiteX2" fmla="*/ 3271652 w 3271652"/>
              <a:gd name="connsiteY2" fmla="*/ 5150874 h 5150874"/>
              <a:gd name="connsiteX3" fmla="*/ 0 w 3271652"/>
              <a:gd name="connsiteY3" fmla="*/ 5150874 h 5150874"/>
              <a:gd name="connsiteX4" fmla="*/ 0 w 3271652"/>
              <a:gd name="connsiteY4" fmla="*/ 7374 h 5150874"/>
              <a:gd name="connsiteX0" fmla="*/ 0 w 3271652"/>
              <a:gd name="connsiteY0" fmla="*/ 0 h 5143500"/>
              <a:gd name="connsiteX1" fmla="*/ 1686200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2062285"/>
              <a:gd name="connsiteY0" fmla="*/ 0 h 5143500"/>
              <a:gd name="connsiteX1" fmla="*/ 1686200 w 2062285"/>
              <a:gd name="connsiteY1" fmla="*/ 0 h 5143500"/>
              <a:gd name="connsiteX2" fmla="*/ 2062285 w 2062285"/>
              <a:gd name="connsiteY2" fmla="*/ 5099255 h 5143500"/>
              <a:gd name="connsiteX3" fmla="*/ 0 w 2062285"/>
              <a:gd name="connsiteY3" fmla="*/ 5143500 h 5143500"/>
              <a:gd name="connsiteX4" fmla="*/ 0 w 2062285"/>
              <a:gd name="connsiteY4" fmla="*/ 0 h 5143500"/>
              <a:gd name="connsiteX0" fmla="*/ 0 w 2903113"/>
              <a:gd name="connsiteY0" fmla="*/ 0 h 5143500"/>
              <a:gd name="connsiteX1" fmla="*/ 1686200 w 2903113"/>
              <a:gd name="connsiteY1" fmla="*/ 0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581097 w 2903113"/>
              <a:gd name="connsiteY1" fmla="*/ 3504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668683 w 2903113"/>
              <a:gd name="connsiteY1" fmla="*/ 1 h 5143500"/>
              <a:gd name="connsiteX2" fmla="*/ 2903113 w 2903113"/>
              <a:gd name="connsiteY2" fmla="*/ 5141296 h 5143500"/>
              <a:gd name="connsiteX3" fmla="*/ 0 w 2903113"/>
              <a:gd name="connsiteY3" fmla="*/ 5143500 h 5143500"/>
              <a:gd name="connsiteX4" fmla="*/ 0 w 2903113"/>
              <a:gd name="connsiteY4" fmla="*/ 0 h 5143500"/>
              <a:gd name="connsiteX0" fmla="*/ 5019114 w 7922227"/>
              <a:gd name="connsiteY0" fmla="*/ 0 h 5141296"/>
              <a:gd name="connsiteX1" fmla="*/ 6687797 w 7922227"/>
              <a:gd name="connsiteY1" fmla="*/ 1 h 5141296"/>
              <a:gd name="connsiteX2" fmla="*/ 7922227 w 7922227"/>
              <a:gd name="connsiteY2" fmla="*/ 5141296 h 5141296"/>
              <a:gd name="connsiteX3" fmla="*/ 0 w 7922227"/>
              <a:gd name="connsiteY3" fmla="*/ 5140138 h 5141296"/>
              <a:gd name="connsiteX4" fmla="*/ 5019114 w 7922227"/>
              <a:gd name="connsiteY4" fmla="*/ 0 h 5141296"/>
              <a:gd name="connsiteX0" fmla="*/ 5019114 w 7922227"/>
              <a:gd name="connsiteY0" fmla="*/ 0 h 5141296"/>
              <a:gd name="connsiteX1" fmla="*/ 6681073 w 7922227"/>
              <a:gd name="connsiteY1" fmla="*/ 1 h 5141296"/>
              <a:gd name="connsiteX2" fmla="*/ 7922227 w 7922227"/>
              <a:gd name="connsiteY2" fmla="*/ 5141296 h 5141296"/>
              <a:gd name="connsiteX3" fmla="*/ 0 w 7922227"/>
              <a:gd name="connsiteY3" fmla="*/ 5140138 h 5141296"/>
              <a:gd name="connsiteX4" fmla="*/ 5019114 w 7922227"/>
              <a:gd name="connsiteY4" fmla="*/ 0 h 5141296"/>
              <a:gd name="connsiteX0" fmla="*/ 1798544 w 7922227"/>
              <a:gd name="connsiteY0" fmla="*/ 0 h 5144658"/>
              <a:gd name="connsiteX1" fmla="*/ 6681073 w 7922227"/>
              <a:gd name="connsiteY1" fmla="*/ 3363 h 5144658"/>
              <a:gd name="connsiteX2" fmla="*/ 7922227 w 7922227"/>
              <a:gd name="connsiteY2" fmla="*/ 5144658 h 5144658"/>
              <a:gd name="connsiteX3" fmla="*/ 0 w 7922227"/>
              <a:gd name="connsiteY3" fmla="*/ 5143500 h 5144658"/>
              <a:gd name="connsiteX4" fmla="*/ 1798544 w 7922227"/>
              <a:gd name="connsiteY4" fmla="*/ 0 h 5144658"/>
              <a:gd name="connsiteX0" fmla="*/ 0 w 7928951"/>
              <a:gd name="connsiteY0" fmla="*/ 0 h 5144658"/>
              <a:gd name="connsiteX1" fmla="*/ 6687797 w 7928951"/>
              <a:gd name="connsiteY1" fmla="*/ 3363 h 5144658"/>
              <a:gd name="connsiteX2" fmla="*/ 7928951 w 7928951"/>
              <a:gd name="connsiteY2" fmla="*/ 5144658 h 5144658"/>
              <a:gd name="connsiteX3" fmla="*/ 6724 w 7928951"/>
              <a:gd name="connsiteY3" fmla="*/ 5143500 h 5144658"/>
              <a:gd name="connsiteX4" fmla="*/ 0 w 7928951"/>
              <a:gd name="connsiteY4" fmla="*/ 0 h 5144658"/>
              <a:gd name="connsiteX0" fmla="*/ 0 w 7928951"/>
              <a:gd name="connsiteY0" fmla="*/ 13446 h 5158104"/>
              <a:gd name="connsiteX1" fmla="*/ 6687797 w 7928951"/>
              <a:gd name="connsiteY1" fmla="*/ 0 h 5158104"/>
              <a:gd name="connsiteX2" fmla="*/ 7928951 w 7928951"/>
              <a:gd name="connsiteY2" fmla="*/ 5158104 h 5158104"/>
              <a:gd name="connsiteX3" fmla="*/ 6724 w 7928951"/>
              <a:gd name="connsiteY3" fmla="*/ 5156946 h 5158104"/>
              <a:gd name="connsiteX4" fmla="*/ 0 w 7928951"/>
              <a:gd name="connsiteY4" fmla="*/ 13446 h 5158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8951" h="5158104">
                <a:moveTo>
                  <a:pt x="0" y="13446"/>
                </a:moveTo>
                <a:lnTo>
                  <a:pt x="6687797" y="0"/>
                </a:lnTo>
                <a:lnTo>
                  <a:pt x="7928951" y="5158104"/>
                </a:lnTo>
                <a:lnTo>
                  <a:pt x="6724" y="5156946"/>
                </a:lnTo>
                <a:cubicBezTo>
                  <a:pt x="4483" y="3442446"/>
                  <a:pt x="2241" y="1727946"/>
                  <a:pt x="0" y="13446"/>
                </a:cubicBezTo>
                <a:close/>
              </a:path>
            </a:pathLst>
          </a:cu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8" charset="0"/>
              <a:ea typeface="Arial" pitchFamily="-108" charset="0"/>
              <a:cs typeface="Arial" pitchFamily="-108" charset="0"/>
            </a:endParaRPr>
          </a:p>
        </p:txBody>
      </p:sp>
      <p:sp>
        <p:nvSpPr>
          <p:cNvPr id="5" name="Title 4"/>
          <p:cNvSpPr>
            <a:spLocks noGrp="1"/>
          </p:cNvSpPr>
          <p:nvPr>
            <p:ph type="title" hasCustomPrompt="1"/>
          </p:nvPr>
        </p:nvSpPr>
        <p:spPr>
          <a:xfrm>
            <a:off x="228900" y="229822"/>
            <a:ext cx="6895800" cy="685800"/>
          </a:xfrm>
        </p:spPr>
        <p:txBody>
          <a:bodyPr/>
          <a:lstStyle>
            <a:lvl1pPr>
              <a:defRPr sz="2200"/>
            </a:lvl1pPr>
          </a:lstStyle>
          <a:p>
            <a:r>
              <a:rPr lang="en-US" dirty="0"/>
              <a:t>Click to edit Master title style </a:t>
            </a:r>
          </a:p>
        </p:txBody>
      </p:sp>
      <p:sp>
        <p:nvSpPr>
          <p:cNvPr id="9" name="Content Placeholder 2"/>
          <p:cNvSpPr>
            <a:spLocks noGrp="1"/>
          </p:cNvSpPr>
          <p:nvPr>
            <p:ph idx="10"/>
          </p:nvPr>
        </p:nvSpPr>
        <p:spPr>
          <a:xfrm>
            <a:off x="228900" y="1136470"/>
            <a:ext cx="8686800" cy="3428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Box 10">
            <a:extLst>
              <a:ext uri="{FF2B5EF4-FFF2-40B4-BE49-F238E27FC236}">
                <a16:creationId xmlns:a16="http://schemas.microsoft.com/office/drawing/2014/main" id="{031B7A83-C36E-604F-9205-EF7C4288980E}"/>
              </a:ext>
            </a:extLst>
          </p:cNvPr>
          <p:cNvSpPr txBox="1">
            <a:spLocks noChangeArrowheads="1"/>
          </p:cNvSpPr>
          <p:nvPr userDrawn="1"/>
        </p:nvSpPr>
        <p:spPr bwMode="auto">
          <a:xfrm>
            <a:off x="6514011" y="4745112"/>
            <a:ext cx="1914973" cy="215444"/>
          </a:xfrm>
          <a:prstGeom prst="rect">
            <a:avLst/>
          </a:prstGeom>
          <a:noFill/>
          <a:ln w="25400">
            <a:noFill/>
            <a:miter lim="800000"/>
            <a:headEnd/>
            <a:tailEnd/>
          </a:ln>
        </p:spPr>
        <p:txBody>
          <a:bodyPr wrap="square" rIns="0">
            <a:spAutoFit/>
          </a:bodyPr>
          <a:lstStyle/>
          <a:p>
            <a:pPr algn="r" defTabSz="514337" eaLnBrk="0" hangingPunct="0">
              <a:spcBef>
                <a:spcPct val="50000"/>
              </a:spcBef>
            </a:pPr>
            <a:r>
              <a:rPr lang="en-US" sz="800" i="1" dirty="0">
                <a:solidFill>
                  <a:schemeClr val="bg1"/>
                </a:solidFill>
                <a:latin typeface="Arial" pitchFamily="34" charset="0"/>
                <a:ea typeface="ＭＳ Ｐゴシック" pitchFamily="34" charset="-128"/>
                <a:cs typeface="Arial" pitchFamily="34" charset="0"/>
              </a:rPr>
              <a:t>© 2018</a:t>
            </a:r>
            <a:r>
              <a:rPr lang="en-US" sz="800" i="1" baseline="0" dirty="0">
                <a:solidFill>
                  <a:schemeClr val="bg1"/>
                </a:solidFill>
                <a:latin typeface="Arial" pitchFamily="34" charset="0"/>
                <a:ea typeface="ＭＳ Ｐゴシック" pitchFamily="34" charset="-128"/>
                <a:cs typeface="Arial" pitchFamily="34" charset="0"/>
              </a:rPr>
              <a:t> </a:t>
            </a:r>
            <a:r>
              <a:rPr lang="en-US" sz="800" i="1" dirty="0">
                <a:solidFill>
                  <a:schemeClr val="bg1"/>
                </a:solidFill>
                <a:latin typeface="Arial" pitchFamily="34" charset="0"/>
                <a:ea typeface="ＭＳ Ｐゴシック" pitchFamily="34" charset="-128"/>
                <a:cs typeface="Arial" pitchFamily="34" charset="0"/>
              </a:rPr>
              <a:t>AG Mednet Proprietary.</a:t>
            </a:r>
          </a:p>
        </p:txBody>
      </p:sp>
      <p:sp>
        <p:nvSpPr>
          <p:cNvPr id="12" name="Text Box 10">
            <a:extLst>
              <a:ext uri="{FF2B5EF4-FFF2-40B4-BE49-F238E27FC236}">
                <a16:creationId xmlns:a16="http://schemas.microsoft.com/office/drawing/2014/main" id="{41BCB139-A36F-1D4E-85DE-F513AA5D0AA8}"/>
              </a:ext>
            </a:extLst>
          </p:cNvPr>
          <p:cNvSpPr txBox="1">
            <a:spLocks noChangeArrowheads="1"/>
          </p:cNvSpPr>
          <p:nvPr userDrawn="1"/>
        </p:nvSpPr>
        <p:spPr bwMode="auto">
          <a:xfrm>
            <a:off x="8555568" y="4745112"/>
            <a:ext cx="360132" cy="215444"/>
          </a:xfrm>
          <a:prstGeom prst="rect">
            <a:avLst/>
          </a:prstGeom>
          <a:noFill/>
          <a:ln w="25400">
            <a:noFill/>
            <a:miter lim="800000"/>
            <a:headEnd/>
            <a:tailEnd/>
          </a:ln>
        </p:spPr>
        <p:txBody>
          <a:bodyPr wrap="square" rIns="0">
            <a:spAutoFit/>
          </a:bodyPr>
          <a:lstStyle/>
          <a:p>
            <a:pPr algn="r" defTabSz="514337" eaLnBrk="0" hangingPunct="0">
              <a:spcBef>
                <a:spcPct val="50000"/>
              </a:spcBef>
            </a:pPr>
            <a:fld id="{3059C013-B6F9-6A4A-B874-D5959803D6D5}" type="slidenum">
              <a:rPr lang="en-US" sz="800" i="0" smtClean="0">
                <a:solidFill>
                  <a:schemeClr val="bg1"/>
                </a:solidFill>
                <a:latin typeface="Arial" pitchFamily="34" charset="0"/>
                <a:ea typeface="ＭＳ Ｐゴシック" pitchFamily="34" charset="-128"/>
                <a:cs typeface="Arial" pitchFamily="34" charset="0"/>
              </a:rPr>
              <a:pPr algn="r" defTabSz="514337" eaLnBrk="0" hangingPunct="0">
                <a:spcBef>
                  <a:spcPct val="50000"/>
                </a:spcBef>
              </a:pPr>
              <a:t>‹#›</a:t>
            </a:fld>
            <a:endParaRPr lang="en-US" sz="800" i="0" dirty="0">
              <a:solidFill>
                <a:schemeClr val="bg1"/>
              </a:solidFill>
              <a:latin typeface="Arial" pitchFamily="34" charset="0"/>
              <a:ea typeface="ＭＳ Ｐゴシック" pitchFamily="34" charset="-128"/>
              <a:cs typeface="Arial" pitchFamily="34" charset="0"/>
            </a:endParaRPr>
          </a:p>
        </p:txBody>
      </p:sp>
      <p:pic>
        <p:nvPicPr>
          <p:cNvPr id="14" name="Picture 13">
            <a:extLst>
              <a:ext uri="{FF2B5EF4-FFF2-40B4-BE49-F238E27FC236}">
                <a16:creationId xmlns:a16="http://schemas.microsoft.com/office/drawing/2014/main" id="{1CCAE82B-3738-E649-8593-39BD373A168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Tree>
    <p:extLst>
      <p:ext uri="{BB962C8B-B14F-4D97-AF65-F5344CB8AC3E}">
        <p14:creationId xmlns:p14="http://schemas.microsoft.com/office/powerpoint/2010/main" val="2794277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Blank">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C78511-9AB5-2B4F-AF46-9BF4D9C5236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922558" y="704"/>
            <a:ext cx="3228550" cy="5142092"/>
          </a:xfrm>
          <a:prstGeom prst="rect">
            <a:avLst/>
          </a:prstGeom>
        </p:spPr>
      </p:pic>
      <p:sp>
        <p:nvSpPr>
          <p:cNvPr id="10" name="Rectangle 6">
            <a:extLst>
              <a:ext uri="{FF2B5EF4-FFF2-40B4-BE49-F238E27FC236}">
                <a16:creationId xmlns:a16="http://schemas.microsoft.com/office/drawing/2014/main" id="{51CE245F-6F9B-B14F-B699-6B27F51EF644}"/>
              </a:ext>
            </a:extLst>
          </p:cNvPr>
          <p:cNvSpPr/>
          <p:nvPr userDrawn="1"/>
        </p:nvSpPr>
        <p:spPr bwMode="auto">
          <a:xfrm rot="10800000" flipH="1">
            <a:off x="-82834" y="-40756"/>
            <a:ext cx="8031799" cy="5225011"/>
          </a:xfrm>
          <a:custGeom>
            <a:avLst/>
            <a:gdLst>
              <a:gd name="connsiteX0" fmla="*/ 0 w 3271652"/>
              <a:gd name="connsiteY0" fmla="*/ 0 h 5143500"/>
              <a:gd name="connsiteX1" fmla="*/ 3271652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3271652"/>
              <a:gd name="connsiteY0" fmla="*/ 7374 h 5150874"/>
              <a:gd name="connsiteX1" fmla="*/ 889787 w 3271652"/>
              <a:gd name="connsiteY1" fmla="*/ 0 h 5150874"/>
              <a:gd name="connsiteX2" fmla="*/ 3271652 w 3271652"/>
              <a:gd name="connsiteY2" fmla="*/ 5150874 h 5150874"/>
              <a:gd name="connsiteX3" fmla="*/ 0 w 3271652"/>
              <a:gd name="connsiteY3" fmla="*/ 5150874 h 5150874"/>
              <a:gd name="connsiteX4" fmla="*/ 0 w 3271652"/>
              <a:gd name="connsiteY4" fmla="*/ 7374 h 5150874"/>
              <a:gd name="connsiteX0" fmla="*/ 0 w 3271652"/>
              <a:gd name="connsiteY0" fmla="*/ 0 h 5143500"/>
              <a:gd name="connsiteX1" fmla="*/ 1686200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2062285"/>
              <a:gd name="connsiteY0" fmla="*/ 0 h 5143500"/>
              <a:gd name="connsiteX1" fmla="*/ 1686200 w 2062285"/>
              <a:gd name="connsiteY1" fmla="*/ 0 h 5143500"/>
              <a:gd name="connsiteX2" fmla="*/ 2062285 w 2062285"/>
              <a:gd name="connsiteY2" fmla="*/ 5099255 h 5143500"/>
              <a:gd name="connsiteX3" fmla="*/ 0 w 2062285"/>
              <a:gd name="connsiteY3" fmla="*/ 5143500 h 5143500"/>
              <a:gd name="connsiteX4" fmla="*/ 0 w 2062285"/>
              <a:gd name="connsiteY4" fmla="*/ 0 h 5143500"/>
              <a:gd name="connsiteX0" fmla="*/ 0 w 2903113"/>
              <a:gd name="connsiteY0" fmla="*/ 0 h 5143500"/>
              <a:gd name="connsiteX1" fmla="*/ 1686200 w 2903113"/>
              <a:gd name="connsiteY1" fmla="*/ 0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581097 w 2903113"/>
              <a:gd name="connsiteY1" fmla="*/ 3504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668683 w 2903113"/>
              <a:gd name="connsiteY1" fmla="*/ 1 h 5143500"/>
              <a:gd name="connsiteX2" fmla="*/ 2903113 w 2903113"/>
              <a:gd name="connsiteY2" fmla="*/ 5141296 h 5143500"/>
              <a:gd name="connsiteX3" fmla="*/ 0 w 2903113"/>
              <a:gd name="connsiteY3" fmla="*/ 5143500 h 5143500"/>
              <a:gd name="connsiteX4" fmla="*/ 0 w 2903113"/>
              <a:gd name="connsiteY4" fmla="*/ 0 h 5143500"/>
              <a:gd name="connsiteX0" fmla="*/ 5019114 w 7922227"/>
              <a:gd name="connsiteY0" fmla="*/ 0 h 5141296"/>
              <a:gd name="connsiteX1" fmla="*/ 6687797 w 7922227"/>
              <a:gd name="connsiteY1" fmla="*/ 1 h 5141296"/>
              <a:gd name="connsiteX2" fmla="*/ 7922227 w 7922227"/>
              <a:gd name="connsiteY2" fmla="*/ 5141296 h 5141296"/>
              <a:gd name="connsiteX3" fmla="*/ 0 w 7922227"/>
              <a:gd name="connsiteY3" fmla="*/ 5140138 h 5141296"/>
              <a:gd name="connsiteX4" fmla="*/ 5019114 w 7922227"/>
              <a:gd name="connsiteY4" fmla="*/ 0 h 5141296"/>
              <a:gd name="connsiteX0" fmla="*/ 5019114 w 7922227"/>
              <a:gd name="connsiteY0" fmla="*/ 0 h 5141296"/>
              <a:gd name="connsiteX1" fmla="*/ 6681073 w 7922227"/>
              <a:gd name="connsiteY1" fmla="*/ 1 h 5141296"/>
              <a:gd name="connsiteX2" fmla="*/ 7922227 w 7922227"/>
              <a:gd name="connsiteY2" fmla="*/ 5141296 h 5141296"/>
              <a:gd name="connsiteX3" fmla="*/ 0 w 7922227"/>
              <a:gd name="connsiteY3" fmla="*/ 5140138 h 5141296"/>
              <a:gd name="connsiteX4" fmla="*/ 5019114 w 7922227"/>
              <a:gd name="connsiteY4" fmla="*/ 0 h 5141296"/>
              <a:gd name="connsiteX0" fmla="*/ 1798544 w 7922227"/>
              <a:gd name="connsiteY0" fmla="*/ 0 h 5144658"/>
              <a:gd name="connsiteX1" fmla="*/ 6681073 w 7922227"/>
              <a:gd name="connsiteY1" fmla="*/ 3363 h 5144658"/>
              <a:gd name="connsiteX2" fmla="*/ 7922227 w 7922227"/>
              <a:gd name="connsiteY2" fmla="*/ 5144658 h 5144658"/>
              <a:gd name="connsiteX3" fmla="*/ 0 w 7922227"/>
              <a:gd name="connsiteY3" fmla="*/ 5143500 h 5144658"/>
              <a:gd name="connsiteX4" fmla="*/ 1798544 w 7922227"/>
              <a:gd name="connsiteY4" fmla="*/ 0 h 5144658"/>
              <a:gd name="connsiteX0" fmla="*/ 0 w 7928951"/>
              <a:gd name="connsiteY0" fmla="*/ 0 h 5144658"/>
              <a:gd name="connsiteX1" fmla="*/ 6687797 w 7928951"/>
              <a:gd name="connsiteY1" fmla="*/ 3363 h 5144658"/>
              <a:gd name="connsiteX2" fmla="*/ 7928951 w 7928951"/>
              <a:gd name="connsiteY2" fmla="*/ 5144658 h 5144658"/>
              <a:gd name="connsiteX3" fmla="*/ 6724 w 7928951"/>
              <a:gd name="connsiteY3" fmla="*/ 5143500 h 5144658"/>
              <a:gd name="connsiteX4" fmla="*/ 0 w 7928951"/>
              <a:gd name="connsiteY4" fmla="*/ 0 h 5144658"/>
              <a:gd name="connsiteX0" fmla="*/ 0 w 7928951"/>
              <a:gd name="connsiteY0" fmla="*/ 13446 h 5158104"/>
              <a:gd name="connsiteX1" fmla="*/ 6687797 w 7928951"/>
              <a:gd name="connsiteY1" fmla="*/ 0 h 5158104"/>
              <a:gd name="connsiteX2" fmla="*/ 7928951 w 7928951"/>
              <a:gd name="connsiteY2" fmla="*/ 5158104 h 5158104"/>
              <a:gd name="connsiteX3" fmla="*/ 6724 w 7928951"/>
              <a:gd name="connsiteY3" fmla="*/ 5156946 h 5158104"/>
              <a:gd name="connsiteX4" fmla="*/ 0 w 7928951"/>
              <a:gd name="connsiteY4" fmla="*/ 13446 h 5158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8951" h="5158104">
                <a:moveTo>
                  <a:pt x="0" y="13446"/>
                </a:moveTo>
                <a:lnTo>
                  <a:pt x="6687797" y="0"/>
                </a:lnTo>
                <a:lnTo>
                  <a:pt x="7928951" y="5158104"/>
                </a:lnTo>
                <a:lnTo>
                  <a:pt x="6724" y="5156946"/>
                </a:lnTo>
                <a:cubicBezTo>
                  <a:pt x="4483" y="3442446"/>
                  <a:pt x="2241" y="1727946"/>
                  <a:pt x="0" y="13446"/>
                </a:cubicBezTo>
                <a:close/>
              </a:path>
            </a:pathLst>
          </a:cu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8" charset="0"/>
              <a:ea typeface="Arial" pitchFamily="-108" charset="0"/>
              <a:cs typeface="Arial" pitchFamily="-108" charset="0"/>
            </a:endParaRPr>
          </a:p>
        </p:txBody>
      </p:sp>
      <p:sp>
        <p:nvSpPr>
          <p:cNvPr id="11" name="Title 4"/>
          <p:cNvSpPr>
            <a:spLocks noGrp="1"/>
          </p:cNvSpPr>
          <p:nvPr>
            <p:ph type="title" hasCustomPrompt="1"/>
          </p:nvPr>
        </p:nvSpPr>
        <p:spPr>
          <a:xfrm>
            <a:off x="228900" y="229822"/>
            <a:ext cx="6895800" cy="685800"/>
          </a:xfrm>
        </p:spPr>
        <p:txBody>
          <a:bodyPr/>
          <a:lstStyle>
            <a:lvl1pPr>
              <a:defRPr sz="2200"/>
            </a:lvl1pPr>
          </a:lstStyle>
          <a:p>
            <a:r>
              <a:rPr lang="en-US" dirty="0"/>
              <a:t>Click to edit Master title style </a:t>
            </a:r>
          </a:p>
        </p:txBody>
      </p:sp>
      <p:sp>
        <p:nvSpPr>
          <p:cNvPr id="7" name="Text Box 10">
            <a:extLst>
              <a:ext uri="{FF2B5EF4-FFF2-40B4-BE49-F238E27FC236}">
                <a16:creationId xmlns:a16="http://schemas.microsoft.com/office/drawing/2014/main" id="{758962F5-1021-8B47-93D3-80AD72841389}"/>
              </a:ext>
            </a:extLst>
          </p:cNvPr>
          <p:cNvSpPr txBox="1">
            <a:spLocks noChangeArrowheads="1"/>
          </p:cNvSpPr>
          <p:nvPr userDrawn="1"/>
        </p:nvSpPr>
        <p:spPr bwMode="auto">
          <a:xfrm>
            <a:off x="6514011" y="4745112"/>
            <a:ext cx="1914973" cy="215444"/>
          </a:xfrm>
          <a:prstGeom prst="rect">
            <a:avLst/>
          </a:prstGeom>
          <a:noFill/>
          <a:ln w="25400">
            <a:noFill/>
            <a:miter lim="800000"/>
            <a:headEnd/>
            <a:tailEnd/>
          </a:ln>
        </p:spPr>
        <p:txBody>
          <a:bodyPr wrap="square" rIns="0">
            <a:spAutoFit/>
          </a:bodyPr>
          <a:lstStyle/>
          <a:p>
            <a:pPr algn="r" defTabSz="514337" eaLnBrk="0" hangingPunct="0">
              <a:spcBef>
                <a:spcPct val="50000"/>
              </a:spcBef>
            </a:pPr>
            <a:r>
              <a:rPr lang="en-US" sz="800" i="1" dirty="0">
                <a:solidFill>
                  <a:schemeClr val="bg1"/>
                </a:solidFill>
                <a:latin typeface="Arial" pitchFamily="34" charset="0"/>
                <a:ea typeface="ＭＳ Ｐゴシック" pitchFamily="34" charset="-128"/>
                <a:cs typeface="Arial" pitchFamily="34" charset="0"/>
              </a:rPr>
              <a:t>© 2018</a:t>
            </a:r>
            <a:r>
              <a:rPr lang="en-US" sz="800" i="1" baseline="0" dirty="0">
                <a:solidFill>
                  <a:schemeClr val="bg1"/>
                </a:solidFill>
                <a:latin typeface="Arial" pitchFamily="34" charset="0"/>
                <a:ea typeface="ＭＳ Ｐゴシック" pitchFamily="34" charset="-128"/>
                <a:cs typeface="Arial" pitchFamily="34" charset="0"/>
              </a:rPr>
              <a:t> </a:t>
            </a:r>
            <a:r>
              <a:rPr lang="en-US" sz="800" i="1" dirty="0">
                <a:solidFill>
                  <a:schemeClr val="bg1"/>
                </a:solidFill>
                <a:latin typeface="Arial" pitchFamily="34" charset="0"/>
                <a:ea typeface="ＭＳ Ｐゴシック" pitchFamily="34" charset="-128"/>
                <a:cs typeface="Arial" pitchFamily="34" charset="0"/>
              </a:rPr>
              <a:t>AG Mednet Proprietary.</a:t>
            </a:r>
          </a:p>
        </p:txBody>
      </p:sp>
      <p:sp>
        <p:nvSpPr>
          <p:cNvPr id="8" name="Text Box 10">
            <a:extLst>
              <a:ext uri="{FF2B5EF4-FFF2-40B4-BE49-F238E27FC236}">
                <a16:creationId xmlns:a16="http://schemas.microsoft.com/office/drawing/2014/main" id="{B5A0B632-4BE4-D64F-82DC-C7410D065811}"/>
              </a:ext>
            </a:extLst>
          </p:cNvPr>
          <p:cNvSpPr txBox="1">
            <a:spLocks noChangeArrowheads="1"/>
          </p:cNvSpPr>
          <p:nvPr userDrawn="1"/>
        </p:nvSpPr>
        <p:spPr bwMode="auto">
          <a:xfrm>
            <a:off x="8555568" y="4745112"/>
            <a:ext cx="360132" cy="215444"/>
          </a:xfrm>
          <a:prstGeom prst="rect">
            <a:avLst/>
          </a:prstGeom>
          <a:noFill/>
          <a:ln w="25400">
            <a:noFill/>
            <a:miter lim="800000"/>
            <a:headEnd/>
            <a:tailEnd/>
          </a:ln>
        </p:spPr>
        <p:txBody>
          <a:bodyPr wrap="square" rIns="0">
            <a:spAutoFit/>
          </a:bodyPr>
          <a:lstStyle/>
          <a:p>
            <a:pPr algn="r" defTabSz="514337" eaLnBrk="0" hangingPunct="0">
              <a:spcBef>
                <a:spcPct val="50000"/>
              </a:spcBef>
            </a:pPr>
            <a:fld id="{3059C013-B6F9-6A4A-B874-D5959803D6D5}" type="slidenum">
              <a:rPr lang="en-US" sz="800" i="0" smtClean="0">
                <a:solidFill>
                  <a:schemeClr val="bg1"/>
                </a:solidFill>
                <a:latin typeface="Arial" pitchFamily="34" charset="0"/>
                <a:ea typeface="ＭＳ Ｐゴシック" pitchFamily="34" charset="-128"/>
                <a:cs typeface="Arial" pitchFamily="34" charset="0"/>
              </a:rPr>
              <a:pPr algn="r" defTabSz="514337" eaLnBrk="0" hangingPunct="0">
                <a:spcBef>
                  <a:spcPct val="50000"/>
                </a:spcBef>
              </a:pPr>
              <a:t>‹#›</a:t>
            </a:fld>
            <a:endParaRPr lang="en-US" sz="800" i="0" dirty="0">
              <a:solidFill>
                <a:schemeClr val="bg1"/>
              </a:solidFill>
              <a:latin typeface="Arial" pitchFamily="34" charset="0"/>
              <a:ea typeface="ＭＳ Ｐゴシック" pitchFamily="34" charset="-128"/>
              <a:cs typeface="Arial" pitchFamily="34" charset="0"/>
            </a:endParaRPr>
          </a:p>
        </p:txBody>
      </p:sp>
      <p:pic>
        <p:nvPicPr>
          <p:cNvPr id="12" name="Picture 11">
            <a:extLst>
              <a:ext uri="{FF2B5EF4-FFF2-40B4-BE49-F238E27FC236}">
                <a16:creationId xmlns:a16="http://schemas.microsoft.com/office/drawing/2014/main" id="{61480E78-701C-9E41-99ED-38CFF354531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Tree>
    <p:extLst>
      <p:ext uri="{BB962C8B-B14F-4D97-AF65-F5344CB8AC3E}">
        <p14:creationId xmlns:p14="http://schemas.microsoft.com/office/powerpoint/2010/main" val="2114197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ivider Re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D6343F-3AF5-7946-B312-966E7D00749E}"/>
              </a:ext>
            </a:extLst>
          </p:cNvPr>
          <p:cNvPicPr>
            <a:picLocks noChangeAspect="1"/>
          </p:cNvPicPr>
          <p:nvPr userDrawn="1"/>
        </p:nvPicPr>
        <p:blipFill>
          <a:blip r:embed="rId2"/>
          <a:stretch>
            <a:fillRect/>
          </a:stretch>
        </p:blipFill>
        <p:spPr>
          <a:xfrm>
            <a:off x="0" y="704"/>
            <a:ext cx="9144000" cy="5142091"/>
          </a:xfrm>
          <a:prstGeom prst="rect">
            <a:avLst/>
          </a:prstGeom>
        </p:spPr>
      </p:pic>
      <p:sp>
        <p:nvSpPr>
          <p:cNvPr id="7" name="Title 4"/>
          <p:cNvSpPr>
            <a:spLocks noGrp="1"/>
          </p:cNvSpPr>
          <p:nvPr>
            <p:ph type="title" hasCustomPrompt="1"/>
          </p:nvPr>
        </p:nvSpPr>
        <p:spPr>
          <a:xfrm>
            <a:off x="856298" y="1491245"/>
            <a:ext cx="6895800" cy="558439"/>
          </a:xfrm>
        </p:spPr>
        <p:txBody>
          <a:bodyPr anchor="t"/>
          <a:lstStyle>
            <a:lvl1pPr>
              <a:defRPr sz="3600">
                <a:solidFill>
                  <a:schemeClr val="bg1"/>
                </a:solidFill>
              </a:defRPr>
            </a:lvl1pPr>
          </a:lstStyle>
          <a:p>
            <a:r>
              <a:rPr lang="en-US" dirty="0"/>
              <a:t>Click to edit title style</a:t>
            </a:r>
          </a:p>
        </p:txBody>
      </p:sp>
      <p:sp>
        <p:nvSpPr>
          <p:cNvPr id="10" name="Text Placeholder 3"/>
          <p:cNvSpPr>
            <a:spLocks noGrp="1"/>
          </p:cNvSpPr>
          <p:nvPr>
            <p:ph type="body" sz="quarter" idx="12" hasCustomPrompt="1"/>
          </p:nvPr>
        </p:nvSpPr>
        <p:spPr>
          <a:xfrm>
            <a:off x="856298" y="2180403"/>
            <a:ext cx="6895975" cy="406041"/>
          </a:xfrm>
        </p:spPr>
        <p:txBody>
          <a:bodyPr/>
          <a:lstStyle>
            <a:lvl1pPr marL="0" indent="0">
              <a:buFont typeface="Arial" charset="0"/>
              <a:buNone/>
              <a:defRPr sz="1800" b="1">
                <a:solidFill>
                  <a:schemeClr val="bg1"/>
                </a:solidFill>
              </a:defRPr>
            </a:lvl1pPr>
          </a:lstStyle>
          <a:p>
            <a:pPr lvl="0"/>
            <a:r>
              <a:rPr lang="en-US" dirty="0"/>
              <a:t>Click to edit subtitle style</a:t>
            </a:r>
          </a:p>
        </p:txBody>
      </p:sp>
      <p:pic>
        <p:nvPicPr>
          <p:cNvPr id="12" name="Picture 11">
            <a:extLst>
              <a:ext uri="{FF2B5EF4-FFF2-40B4-BE49-F238E27FC236}">
                <a16:creationId xmlns:a16="http://schemas.microsoft.com/office/drawing/2014/main" id="{1894AD3D-21D4-C848-97B7-28FB3A0E86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9843" y="4428721"/>
            <a:ext cx="1373096" cy="267754"/>
          </a:xfrm>
          <a:prstGeom prst="rect">
            <a:avLst/>
          </a:prstGeom>
        </p:spPr>
      </p:pic>
    </p:spTree>
    <p:extLst>
      <p:ext uri="{BB962C8B-B14F-4D97-AF65-F5344CB8AC3E}">
        <p14:creationId xmlns:p14="http://schemas.microsoft.com/office/powerpoint/2010/main" val="69580038"/>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Divider Re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0956DE-EFD3-6F4B-ABFE-6C94C17377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704"/>
            <a:ext cx="9144000" cy="5142092"/>
          </a:xfrm>
          <a:prstGeom prst="rect">
            <a:avLst/>
          </a:prstGeom>
        </p:spPr>
      </p:pic>
      <p:pic>
        <p:nvPicPr>
          <p:cNvPr id="8" name="Picture 7">
            <a:extLst>
              <a:ext uri="{FF2B5EF4-FFF2-40B4-BE49-F238E27FC236}">
                <a16:creationId xmlns:a16="http://schemas.microsoft.com/office/drawing/2014/main" id="{AB4DD705-1505-1146-B3E9-69D72CAFCFF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9843" y="4428721"/>
            <a:ext cx="1373096" cy="267754"/>
          </a:xfrm>
          <a:prstGeom prst="rect">
            <a:avLst/>
          </a:prstGeom>
        </p:spPr>
      </p:pic>
      <p:sp>
        <p:nvSpPr>
          <p:cNvPr id="9" name="Title 4">
            <a:extLst>
              <a:ext uri="{FF2B5EF4-FFF2-40B4-BE49-F238E27FC236}">
                <a16:creationId xmlns:a16="http://schemas.microsoft.com/office/drawing/2014/main" id="{A5E1994A-69C1-5248-86CB-2FA5B9B62133}"/>
              </a:ext>
            </a:extLst>
          </p:cNvPr>
          <p:cNvSpPr>
            <a:spLocks noGrp="1"/>
          </p:cNvSpPr>
          <p:nvPr>
            <p:ph type="title" hasCustomPrompt="1"/>
          </p:nvPr>
        </p:nvSpPr>
        <p:spPr>
          <a:xfrm>
            <a:off x="856298" y="1491245"/>
            <a:ext cx="6895800" cy="558439"/>
          </a:xfrm>
        </p:spPr>
        <p:txBody>
          <a:bodyPr anchor="t"/>
          <a:lstStyle>
            <a:lvl1pPr>
              <a:defRPr sz="3600">
                <a:solidFill>
                  <a:schemeClr val="bg1"/>
                </a:solidFill>
              </a:defRPr>
            </a:lvl1pPr>
          </a:lstStyle>
          <a:p>
            <a:r>
              <a:rPr lang="en-US" dirty="0"/>
              <a:t>Click to edit title style</a:t>
            </a:r>
          </a:p>
        </p:txBody>
      </p:sp>
      <p:sp>
        <p:nvSpPr>
          <p:cNvPr id="11" name="Text Placeholder 3">
            <a:extLst>
              <a:ext uri="{FF2B5EF4-FFF2-40B4-BE49-F238E27FC236}">
                <a16:creationId xmlns:a16="http://schemas.microsoft.com/office/drawing/2014/main" id="{00A524DE-146A-E844-8733-62C529832C68}"/>
              </a:ext>
            </a:extLst>
          </p:cNvPr>
          <p:cNvSpPr>
            <a:spLocks noGrp="1"/>
          </p:cNvSpPr>
          <p:nvPr>
            <p:ph type="body" sz="quarter" idx="12" hasCustomPrompt="1"/>
          </p:nvPr>
        </p:nvSpPr>
        <p:spPr>
          <a:xfrm>
            <a:off x="856298" y="2180403"/>
            <a:ext cx="6895975" cy="406041"/>
          </a:xfrm>
        </p:spPr>
        <p:txBody>
          <a:bodyPr/>
          <a:lstStyle>
            <a:lvl1pPr marL="0" indent="0">
              <a:buFont typeface="Arial" charset="0"/>
              <a:buNone/>
              <a:defRPr sz="1800" b="1">
                <a:solidFill>
                  <a:schemeClr val="bg1"/>
                </a:solidFill>
              </a:defRPr>
            </a:lvl1pPr>
          </a:lstStyle>
          <a:p>
            <a:pPr lvl="0"/>
            <a:r>
              <a:rPr lang="en-US" dirty="0"/>
              <a:t>Click to edit subtitle style</a:t>
            </a:r>
          </a:p>
        </p:txBody>
      </p:sp>
    </p:spTree>
    <p:extLst>
      <p:ext uri="{BB962C8B-B14F-4D97-AF65-F5344CB8AC3E}">
        <p14:creationId xmlns:p14="http://schemas.microsoft.com/office/powerpoint/2010/main" val="2381793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Divider Grey">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3BB7E3-69D4-3F43-A6E1-DB92F427753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371062" y="704"/>
            <a:ext cx="2772937" cy="5142092"/>
          </a:xfrm>
          <a:prstGeom prst="rect">
            <a:avLst/>
          </a:prstGeom>
        </p:spPr>
      </p:pic>
      <p:sp>
        <p:nvSpPr>
          <p:cNvPr id="11" name="Rectangle 6">
            <a:extLst>
              <a:ext uri="{FF2B5EF4-FFF2-40B4-BE49-F238E27FC236}">
                <a16:creationId xmlns:a16="http://schemas.microsoft.com/office/drawing/2014/main" id="{10E8DF6F-8356-9140-81F9-1AA556BC7D83}"/>
              </a:ext>
            </a:extLst>
          </p:cNvPr>
          <p:cNvSpPr/>
          <p:nvPr userDrawn="1"/>
        </p:nvSpPr>
        <p:spPr bwMode="auto">
          <a:xfrm rot="10800000" flipH="1">
            <a:off x="-82834" y="-40756"/>
            <a:ext cx="8031799" cy="5225011"/>
          </a:xfrm>
          <a:custGeom>
            <a:avLst/>
            <a:gdLst>
              <a:gd name="connsiteX0" fmla="*/ 0 w 3271652"/>
              <a:gd name="connsiteY0" fmla="*/ 0 h 5143500"/>
              <a:gd name="connsiteX1" fmla="*/ 3271652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3271652"/>
              <a:gd name="connsiteY0" fmla="*/ 7374 h 5150874"/>
              <a:gd name="connsiteX1" fmla="*/ 889787 w 3271652"/>
              <a:gd name="connsiteY1" fmla="*/ 0 h 5150874"/>
              <a:gd name="connsiteX2" fmla="*/ 3271652 w 3271652"/>
              <a:gd name="connsiteY2" fmla="*/ 5150874 h 5150874"/>
              <a:gd name="connsiteX3" fmla="*/ 0 w 3271652"/>
              <a:gd name="connsiteY3" fmla="*/ 5150874 h 5150874"/>
              <a:gd name="connsiteX4" fmla="*/ 0 w 3271652"/>
              <a:gd name="connsiteY4" fmla="*/ 7374 h 5150874"/>
              <a:gd name="connsiteX0" fmla="*/ 0 w 3271652"/>
              <a:gd name="connsiteY0" fmla="*/ 0 h 5143500"/>
              <a:gd name="connsiteX1" fmla="*/ 1686200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2062285"/>
              <a:gd name="connsiteY0" fmla="*/ 0 h 5143500"/>
              <a:gd name="connsiteX1" fmla="*/ 1686200 w 2062285"/>
              <a:gd name="connsiteY1" fmla="*/ 0 h 5143500"/>
              <a:gd name="connsiteX2" fmla="*/ 2062285 w 2062285"/>
              <a:gd name="connsiteY2" fmla="*/ 5099255 h 5143500"/>
              <a:gd name="connsiteX3" fmla="*/ 0 w 2062285"/>
              <a:gd name="connsiteY3" fmla="*/ 5143500 h 5143500"/>
              <a:gd name="connsiteX4" fmla="*/ 0 w 2062285"/>
              <a:gd name="connsiteY4" fmla="*/ 0 h 5143500"/>
              <a:gd name="connsiteX0" fmla="*/ 0 w 2903113"/>
              <a:gd name="connsiteY0" fmla="*/ 0 h 5143500"/>
              <a:gd name="connsiteX1" fmla="*/ 1686200 w 2903113"/>
              <a:gd name="connsiteY1" fmla="*/ 0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581097 w 2903113"/>
              <a:gd name="connsiteY1" fmla="*/ 3504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668683 w 2903113"/>
              <a:gd name="connsiteY1" fmla="*/ 1 h 5143500"/>
              <a:gd name="connsiteX2" fmla="*/ 2903113 w 2903113"/>
              <a:gd name="connsiteY2" fmla="*/ 5141296 h 5143500"/>
              <a:gd name="connsiteX3" fmla="*/ 0 w 2903113"/>
              <a:gd name="connsiteY3" fmla="*/ 5143500 h 5143500"/>
              <a:gd name="connsiteX4" fmla="*/ 0 w 2903113"/>
              <a:gd name="connsiteY4" fmla="*/ 0 h 5143500"/>
              <a:gd name="connsiteX0" fmla="*/ 5019114 w 7922227"/>
              <a:gd name="connsiteY0" fmla="*/ 0 h 5141296"/>
              <a:gd name="connsiteX1" fmla="*/ 6687797 w 7922227"/>
              <a:gd name="connsiteY1" fmla="*/ 1 h 5141296"/>
              <a:gd name="connsiteX2" fmla="*/ 7922227 w 7922227"/>
              <a:gd name="connsiteY2" fmla="*/ 5141296 h 5141296"/>
              <a:gd name="connsiteX3" fmla="*/ 0 w 7922227"/>
              <a:gd name="connsiteY3" fmla="*/ 5140138 h 5141296"/>
              <a:gd name="connsiteX4" fmla="*/ 5019114 w 7922227"/>
              <a:gd name="connsiteY4" fmla="*/ 0 h 5141296"/>
              <a:gd name="connsiteX0" fmla="*/ 5019114 w 7922227"/>
              <a:gd name="connsiteY0" fmla="*/ 0 h 5141296"/>
              <a:gd name="connsiteX1" fmla="*/ 6681073 w 7922227"/>
              <a:gd name="connsiteY1" fmla="*/ 1 h 5141296"/>
              <a:gd name="connsiteX2" fmla="*/ 7922227 w 7922227"/>
              <a:gd name="connsiteY2" fmla="*/ 5141296 h 5141296"/>
              <a:gd name="connsiteX3" fmla="*/ 0 w 7922227"/>
              <a:gd name="connsiteY3" fmla="*/ 5140138 h 5141296"/>
              <a:gd name="connsiteX4" fmla="*/ 5019114 w 7922227"/>
              <a:gd name="connsiteY4" fmla="*/ 0 h 5141296"/>
              <a:gd name="connsiteX0" fmla="*/ 1798544 w 7922227"/>
              <a:gd name="connsiteY0" fmla="*/ 0 h 5144658"/>
              <a:gd name="connsiteX1" fmla="*/ 6681073 w 7922227"/>
              <a:gd name="connsiteY1" fmla="*/ 3363 h 5144658"/>
              <a:gd name="connsiteX2" fmla="*/ 7922227 w 7922227"/>
              <a:gd name="connsiteY2" fmla="*/ 5144658 h 5144658"/>
              <a:gd name="connsiteX3" fmla="*/ 0 w 7922227"/>
              <a:gd name="connsiteY3" fmla="*/ 5143500 h 5144658"/>
              <a:gd name="connsiteX4" fmla="*/ 1798544 w 7922227"/>
              <a:gd name="connsiteY4" fmla="*/ 0 h 5144658"/>
              <a:gd name="connsiteX0" fmla="*/ 0 w 7928951"/>
              <a:gd name="connsiteY0" fmla="*/ 0 h 5144658"/>
              <a:gd name="connsiteX1" fmla="*/ 6687797 w 7928951"/>
              <a:gd name="connsiteY1" fmla="*/ 3363 h 5144658"/>
              <a:gd name="connsiteX2" fmla="*/ 7928951 w 7928951"/>
              <a:gd name="connsiteY2" fmla="*/ 5144658 h 5144658"/>
              <a:gd name="connsiteX3" fmla="*/ 6724 w 7928951"/>
              <a:gd name="connsiteY3" fmla="*/ 5143500 h 5144658"/>
              <a:gd name="connsiteX4" fmla="*/ 0 w 7928951"/>
              <a:gd name="connsiteY4" fmla="*/ 0 h 5144658"/>
              <a:gd name="connsiteX0" fmla="*/ 0 w 7928951"/>
              <a:gd name="connsiteY0" fmla="*/ 13446 h 5158104"/>
              <a:gd name="connsiteX1" fmla="*/ 6687797 w 7928951"/>
              <a:gd name="connsiteY1" fmla="*/ 0 h 5158104"/>
              <a:gd name="connsiteX2" fmla="*/ 7928951 w 7928951"/>
              <a:gd name="connsiteY2" fmla="*/ 5158104 h 5158104"/>
              <a:gd name="connsiteX3" fmla="*/ 6724 w 7928951"/>
              <a:gd name="connsiteY3" fmla="*/ 5156946 h 5158104"/>
              <a:gd name="connsiteX4" fmla="*/ 0 w 7928951"/>
              <a:gd name="connsiteY4" fmla="*/ 13446 h 5158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8951" h="5158104">
                <a:moveTo>
                  <a:pt x="0" y="13446"/>
                </a:moveTo>
                <a:lnTo>
                  <a:pt x="6687797" y="0"/>
                </a:lnTo>
                <a:lnTo>
                  <a:pt x="7928951" y="5158104"/>
                </a:lnTo>
                <a:lnTo>
                  <a:pt x="6724" y="5156946"/>
                </a:lnTo>
                <a:cubicBezTo>
                  <a:pt x="4483" y="3442446"/>
                  <a:pt x="2241" y="1727946"/>
                  <a:pt x="0" y="13446"/>
                </a:cubicBezTo>
                <a:close/>
              </a:path>
            </a:pathLst>
          </a:cu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8" charset="0"/>
              <a:ea typeface="Arial" pitchFamily="-108" charset="0"/>
              <a:cs typeface="Arial" pitchFamily="-108" charset="0"/>
            </a:endParaRPr>
          </a:p>
        </p:txBody>
      </p:sp>
      <p:pic>
        <p:nvPicPr>
          <p:cNvPr id="10" name="Picture 9">
            <a:extLst>
              <a:ext uri="{FF2B5EF4-FFF2-40B4-BE49-F238E27FC236}">
                <a16:creationId xmlns:a16="http://schemas.microsoft.com/office/drawing/2014/main" id="{A455CCA0-0AE4-F645-B2EC-C891A7DB3A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9843" y="4426860"/>
            <a:ext cx="1373096" cy="269616"/>
          </a:xfrm>
          <a:prstGeom prst="rect">
            <a:avLst/>
          </a:prstGeom>
        </p:spPr>
      </p:pic>
      <p:sp>
        <p:nvSpPr>
          <p:cNvPr id="6" name="Title 4">
            <a:extLst>
              <a:ext uri="{FF2B5EF4-FFF2-40B4-BE49-F238E27FC236}">
                <a16:creationId xmlns:a16="http://schemas.microsoft.com/office/drawing/2014/main" id="{8BD17F2E-7168-0E4A-9B0F-8CABED86867E}"/>
              </a:ext>
            </a:extLst>
          </p:cNvPr>
          <p:cNvSpPr>
            <a:spLocks noGrp="1"/>
          </p:cNvSpPr>
          <p:nvPr>
            <p:ph type="title" hasCustomPrompt="1"/>
          </p:nvPr>
        </p:nvSpPr>
        <p:spPr>
          <a:xfrm>
            <a:off x="856298" y="1491245"/>
            <a:ext cx="6895800" cy="558439"/>
          </a:xfrm>
        </p:spPr>
        <p:txBody>
          <a:bodyPr anchor="t"/>
          <a:lstStyle>
            <a:lvl1pPr>
              <a:defRPr sz="3600">
                <a:solidFill>
                  <a:srgbClr val="00AAFF"/>
                </a:solidFill>
              </a:defRPr>
            </a:lvl1pPr>
          </a:lstStyle>
          <a:p>
            <a:r>
              <a:rPr lang="en-US" dirty="0"/>
              <a:t>Click to edit title style</a:t>
            </a:r>
          </a:p>
        </p:txBody>
      </p:sp>
      <p:sp>
        <p:nvSpPr>
          <p:cNvPr id="7" name="Text Placeholder 3">
            <a:extLst>
              <a:ext uri="{FF2B5EF4-FFF2-40B4-BE49-F238E27FC236}">
                <a16:creationId xmlns:a16="http://schemas.microsoft.com/office/drawing/2014/main" id="{D8764B69-97B1-6A4E-A3F6-F6E1DE63F004}"/>
              </a:ext>
            </a:extLst>
          </p:cNvPr>
          <p:cNvSpPr>
            <a:spLocks noGrp="1"/>
          </p:cNvSpPr>
          <p:nvPr>
            <p:ph type="body" sz="quarter" idx="12" hasCustomPrompt="1"/>
          </p:nvPr>
        </p:nvSpPr>
        <p:spPr>
          <a:xfrm>
            <a:off x="856298" y="2180403"/>
            <a:ext cx="6895975" cy="406041"/>
          </a:xfrm>
        </p:spPr>
        <p:txBody>
          <a:bodyPr/>
          <a:lstStyle>
            <a:lvl1pPr marL="0" indent="0">
              <a:buFont typeface="Arial" charset="0"/>
              <a:buNone/>
              <a:defRPr sz="1800" b="1">
                <a:solidFill>
                  <a:srgbClr val="00AAFF"/>
                </a:solidFill>
              </a:defRPr>
            </a:lvl1pPr>
          </a:lstStyle>
          <a:p>
            <a:pPr lvl="0"/>
            <a:r>
              <a:rPr lang="en-US" dirty="0"/>
              <a:t>Click to edit subtitle style</a:t>
            </a:r>
          </a:p>
        </p:txBody>
      </p:sp>
      <p:sp>
        <p:nvSpPr>
          <p:cNvPr id="16" name="Text Box 10">
            <a:extLst>
              <a:ext uri="{FF2B5EF4-FFF2-40B4-BE49-F238E27FC236}">
                <a16:creationId xmlns:a16="http://schemas.microsoft.com/office/drawing/2014/main" id="{604F7959-1641-784B-92D6-FA23E0F43EC9}"/>
              </a:ext>
            </a:extLst>
          </p:cNvPr>
          <p:cNvSpPr txBox="1">
            <a:spLocks noChangeArrowheads="1"/>
          </p:cNvSpPr>
          <p:nvPr userDrawn="1"/>
        </p:nvSpPr>
        <p:spPr bwMode="auto">
          <a:xfrm>
            <a:off x="6514011" y="4745112"/>
            <a:ext cx="1914973" cy="215444"/>
          </a:xfrm>
          <a:prstGeom prst="rect">
            <a:avLst/>
          </a:prstGeom>
          <a:noFill/>
          <a:ln w="25400">
            <a:noFill/>
            <a:miter lim="800000"/>
            <a:headEnd/>
            <a:tailEnd/>
          </a:ln>
        </p:spPr>
        <p:txBody>
          <a:bodyPr wrap="square" rIns="0">
            <a:spAutoFit/>
          </a:bodyPr>
          <a:lstStyle/>
          <a:p>
            <a:pPr algn="r" defTabSz="514337" eaLnBrk="0" hangingPunct="0">
              <a:spcBef>
                <a:spcPct val="50000"/>
              </a:spcBef>
            </a:pPr>
            <a:r>
              <a:rPr lang="en-US" sz="800" i="1" dirty="0">
                <a:solidFill>
                  <a:schemeClr val="bg1"/>
                </a:solidFill>
                <a:latin typeface="Arial" pitchFamily="34" charset="0"/>
                <a:ea typeface="ＭＳ Ｐゴシック" pitchFamily="34" charset="-128"/>
                <a:cs typeface="Arial" pitchFamily="34" charset="0"/>
              </a:rPr>
              <a:t>© 2018</a:t>
            </a:r>
            <a:r>
              <a:rPr lang="en-US" sz="800" i="1" baseline="0" dirty="0">
                <a:solidFill>
                  <a:schemeClr val="bg1"/>
                </a:solidFill>
                <a:latin typeface="Arial" pitchFamily="34" charset="0"/>
                <a:ea typeface="ＭＳ Ｐゴシック" pitchFamily="34" charset="-128"/>
                <a:cs typeface="Arial" pitchFamily="34" charset="0"/>
              </a:rPr>
              <a:t> </a:t>
            </a:r>
            <a:r>
              <a:rPr lang="en-US" sz="800" i="1" dirty="0">
                <a:solidFill>
                  <a:schemeClr val="bg1"/>
                </a:solidFill>
                <a:latin typeface="Arial" pitchFamily="34" charset="0"/>
                <a:ea typeface="ＭＳ Ｐゴシック" pitchFamily="34" charset="-128"/>
                <a:cs typeface="Arial" pitchFamily="34" charset="0"/>
              </a:rPr>
              <a:t>AG Mednet Proprietary.</a:t>
            </a:r>
          </a:p>
        </p:txBody>
      </p:sp>
      <p:sp>
        <p:nvSpPr>
          <p:cNvPr id="17" name="Text Box 10">
            <a:extLst>
              <a:ext uri="{FF2B5EF4-FFF2-40B4-BE49-F238E27FC236}">
                <a16:creationId xmlns:a16="http://schemas.microsoft.com/office/drawing/2014/main" id="{F584AC8D-0FD3-D34C-92CF-DB1922925153}"/>
              </a:ext>
            </a:extLst>
          </p:cNvPr>
          <p:cNvSpPr txBox="1">
            <a:spLocks noChangeArrowheads="1"/>
          </p:cNvSpPr>
          <p:nvPr userDrawn="1"/>
        </p:nvSpPr>
        <p:spPr bwMode="auto">
          <a:xfrm>
            <a:off x="8555568" y="4745112"/>
            <a:ext cx="360132" cy="215444"/>
          </a:xfrm>
          <a:prstGeom prst="rect">
            <a:avLst/>
          </a:prstGeom>
          <a:noFill/>
          <a:ln w="25400">
            <a:noFill/>
            <a:miter lim="800000"/>
            <a:headEnd/>
            <a:tailEnd/>
          </a:ln>
        </p:spPr>
        <p:txBody>
          <a:bodyPr wrap="square" rIns="0">
            <a:spAutoFit/>
          </a:bodyPr>
          <a:lstStyle/>
          <a:p>
            <a:pPr algn="r" defTabSz="514337" eaLnBrk="0" hangingPunct="0">
              <a:spcBef>
                <a:spcPct val="50000"/>
              </a:spcBef>
            </a:pPr>
            <a:fld id="{3059C013-B6F9-6A4A-B874-D5959803D6D5}" type="slidenum">
              <a:rPr lang="en-US" sz="800" i="0" smtClean="0">
                <a:solidFill>
                  <a:schemeClr val="bg1"/>
                </a:solidFill>
                <a:latin typeface="Arial" pitchFamily="34" charset="0"/>
                <a:ea typeface="ＭＳ Ｐゴシック" pitchFamily="34" charset="-128"/>
                <a:cs typeface="Arial" pitchFamily="34" charset="0"/>
              </a:rPr>
              <a:pPr algn="r" defTabSz="514337" eaLnBrk="0" hangingPunct="0">
                <a:spcBef>
                  <a:spcPct val="50000"/>
                </a:spcBef>
              </a:pPr>
              <a:t>‹#›</a:t>
            </a:fld>
            <a:endParaRPr lang="en-US" sz="800" i="0" dirty="0">
              <a:solidFill>
                <a:schemeClr val="bg1"/>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142783054"/>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Subtitle and Two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900" y="1136470"/>
            <a:ext cx="4036123" cy="3383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hasCustomPrompt="1"/>
          </p:nvPr>
        </p:nvSpPr>
        <p:spPr>
          <a:xfrm>
            <a:off x="228900" y="99965"/>
            <a:ext cx="6895800" cy="485870"/>
          </a:xfrm>
        </p:spPr>
        <p:txBody>
          <a:bodyPr/>
          <a:lstStyle>
            <a:lvl1pPr>
              <a:defRPr sz="2200"/>
            </a:lvl1pPr>
          </a:lstStyle>
          <a:p>
            <a:r>
              <a:rPr lang="en-US" dirty="0"/>
              <a:t>Click to edit Master title style – Two Column</a:t>
            </a:r>
          </a:p>
        </p:txBody>
      </p:sp>
      <p:sp>
        <p:nvSpPr>
          <p:cNvPr id="7" name="Content Placeholder 2"/>
          <p:cNvSpPr>
            <a:spLocks noGrp="1"/>
          </p:cNvSpPr>
          <p:nvPr>
            <p:ph idx="10"/>
          </p:nvPr>
        </p:nvSpPr>
        <p:spPr>
          <a:xfrm>
            <a:off x="4460967" y="1136470"/>
            <a:ext cx="4454734" cy="3383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1" hasCustomPrompt="1"/>
          </p:nvPr>
        </p:nvSpPr>
        <p:spPr>
          <a:xfrm>
            <a:off x="228600" y="585835"/>
            <a:ext cx="6896100" cy="418692"/>
          </a:xfrm>
        </p:spPr>
        <p:txBody>
          <a:bodyPr/>
          <a:lstStyle>
            <a:lvl1pPr marL="0" indent="0">
              <a:buNone/>
              <a:defRPr sz="1800" b="0">
                <a:solidFill>
                  <a:srgbClr val="00AAFF"/>
                </a:solidFill>
              </a:defRPr>
            </a:lvl1pPr>
          </a:lstStyle>
          <a:p>
            <a:pPr lvl="0"/>
            <a:r>
              <a:rPr lang="en-US" dirty="0"/>
              <a:t>Click to edit Master subtitle style</a:t>
            </a:r>
          </a:p>
        </p:txBody>
      </p:sp>
      <p:pic>
        <p:nvPicPr>
          <p:cNvPr id="10" name="Picture 9">
            <a:extLst>
              <a:ext uri="{FF2B5EF4-FFF2-40B4-BE49-F238E27FC236}">
                <a16:creationId xmlns:a16="http://schemas.microsoft.com/office/drawing/2014/main" id="{76222E07-1391-FD4B-868A-E84903AE3A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Tree>
    <p:extLst>
      <p:ext uri="{BB962C8B-B14F-4D97-AF65-F5344CB8AC3E}">
        <p14:creationId xmlns:p14="http://schemas.microsoft.com/office/powerpoint/2010/main" val="18848043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900" y="1136470"/>
            <a:ext cx="8686800" cy="3428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hasCustomPrompt="1"/>
          </p:nvPr>
        </p:nvSpPr>
        <p:spPr>
          <a:xfrm>
            <a:off x="228900" y="97971"/>
            <a:ext cx="6895800" cy="489858"/>
          </a:xfrm>
        </p:spPr>
        <p:txBody>
          <a:bodyPr/>
          <a:lstStyle>
            <a:lvl1pPr>
              <a:defRPr sz="2200"/>
            </a:lvl1pPr>
          </a:lstStyle>
          <a:p>
            <a:r>
              <a:rPr lang="en-US" dirty="0"/>
              <a:t>Click to edit Master title style </a:t>
            </a:r>
          </a:p>
        </p:txBody>
      </p:sp>
      <p:sp>
        <p:nvSpPr>
          <p:cNvPr id="8" name="Text Placeholder 8"/>
          <p:cNvSpPr>
            <a:spLocks noGrp="1"/>
          </p:cNvSpPr>
          <p:nvPr>
            <p:ph type="body" sz="quarter" idx="11" hasCustomPrompt="1"/>
          </p:nvPr>
        </p:nvSpPr>
        <p:spPr>
          <a:xfrm>
            <a:off x="228600" y="585835"/>
            <a:ext cx="6896100" cy="418692"/>
          </a:xfrm>
        </p:spPr>
        <p:txBody>
          <a:bodyPr/>
          <a:lstStyle>
            <a:lvl1pPr marL="0" indent="0">
              <a:buNone/>
              <a:defRPr sz="1800" b="0">
                <a:solidFill>
                  <a:srgbClr val="00AAFF"/>
                </a:solidFill>
              </a:defRPr>
            </a:lvl1pPr>
          </a:lstStyle>
          <a:p>
            <a:pPr lvl="0"/>
            <a:r>
              <a:rPr lang="en-US" dirty="0"/>
              <a:t>Click to edit Master subtitle style</a:t>
            </a:r>
          </a:p>
        </p:txBody>
      </p:sp>
      <p:pic>
        <p:nvPicPr>
          <p:cNvPr id="7" name="Picture 6">
            <a:extLst>
              <a:ext uri="{FF2B5EF4-FFF2-40B4-BE49-F238E27FC236}">
                <a16:creationId xmlns:a16="http://schemas.microsoft.com/office/drawing/2014/main" id="{70565939-568B-314E-8E67-D907731C762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Tree>
    <p:extLst>
      <p:ext uri="{BB962C8B-B14F-4D97-AF65-F5344CB8AC3E}">
        <p14:creationId xmlns:p14="http://schemas.microsoft.com/office/powerpoint/2010/main" val="9253937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Subtitle and N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228900" y="97971"/>
            <a:ext cx="6895800" cy="489858"/>
          </a:xfrm>
        </p:spPr>
        <p:txBody>
          <a:bodyPr/>
          <a:lstStyle>
            <a:lvl1pPr>
              <a:defRPr sz="2200" baseline="0"/>
            </a:lvl1pPr>
          </a:lstStyle>
          <a:p>
            <a:r>
              <a:rPr lang="en-US" dirty="0"/>
              <a:t>Click to edit Master title style – Title Only</a:t>
            </a:r>
          </a:p>
        </p:txBody>
      </p:sp>
      <p:sp>
        <p:nvSpPr>
          <p:cNvPr id="8" name="Text Placeholder 8"/>
          <p:cNvSpPr>
            <a:spLocks noGrp="1"/>
          </p:cNvSpPr>
          <p:nvPr>
            <p:ph type="body" sz="quarter" idx="11" hasCustomPrompt="1"/>
          </p:nvPr>
        </p:nvSpPr>
        <p:spPr>
          <a:xfrm>
            <a:off x="228600" y="585835"/>
            <a:ext cx="6896100" cy="418692"/>
          </a:xfrm>
        </p:spPr>
        <p:txBody>
          <a:bodyPr/>
          <a:lstStyle>
            <a:lvl1pPr marL="0" indent="0">
              <a:buNone/>
              <a:defRPr sz="1800" b="0">
                <a:solidFill>
                  <a:srgbClr val="00AAFF"/>
                </a:solidFill>
              </a:defRPr>
            </a:lvl1pPr>
          </a:lstStyle>
          <a:p>
            <a:pPr lvl="0"/>
            <a:r>
              <a:rPr lang="en-US" dirty="0"/>
              <a:t>Click to edit Master subtitle style</a:t>
            </a:r>
          </a:p>
        </p:txBody>
      </p:sp>
      <p:pic>
        <p:nvPicPr>
          <p:cNvPr id="7" name="Picture 6">
            <a:extLst>
              <a:ext uri="{FF2B5EF4-FFF2-40B4-BE49-F238E27FC236}">
                <a16:creationId xmlns:a16="http://schemas.microsoft.com/office/drawing/2014/main" id="{0200CBCF-1DC2-294B-A574-4DEAF3930A2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Tree>
    <p:extLst>
      <p:ext uri="{BB962C8B-B14F-4D97-AF65-F5344CB8AC3E}">
        <p14:creationId xmlns:p14="http://schemas.microsoft.com/office/powerpoint/2010/main" val="4694816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Subtitle and Two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942CF3C-EA4C-FB45-8C1B-3137BF1A44C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922558" y="704"/>
            <a:ext cx="3228550" cy="5142092"/>
          </a:xfrm>
          <a:prstGeom prst="rect">
            <a:avLst/>
          </a:prstGeom>
        </p:spPr>
      </p:pic>
      <p:sp>
        <p:nvSpPr>
          <p:cNvPr id="14" name="Rectangle 6">
            <a:extLst>
              <a:ext uri="{FF2B5EF4-FFF2-40B4-BE49-F238E27FC236}">
                <a16:creationId xmlns:a16="http://schemas.microsoft.com/office/drawing/2014/main" id="{5B920614-37E6-3043-B742-88B6EC65D55A}"/>
              </a:ext>
            </a:extLst>
          </p:cNvPr>
          <p:cNvSpPr/>
          <p:nvPr userDrawn="1"/>
        </p:nvSpPr>
        <p:spPr bwMode="auto">
          <a:xfrm rot="10800000" flipH="1">
            <a:off x="-82834" y="-40756"/>
            <a:ext cx="8031799" cy="5225011"/>
          </a:xfrm>
          <a:custGeom>
            <a:avLst/>
            <a:gdLst>
              <a:gd name="connsiteX0" fmla="*/ 0 w 3271652"/>
              <a:gd name="connsiteY0" fmla="*/ 0 h 5143500"/>
              <a:gd name="connsiteX1" fmla="*/ 3271652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3271652"/>
              <a:gd name="connsiteY0" fmla="*/ 7374 h 5150874"/>
              <a:gd name="connsiteX1" fmla="*/ 889787 w 3271652"/>
              <a:gd name="connsiteY1" fmla="*/ 0 h 5150874"/>
              <a:gd name="connsiteX2" fmla="*/ 3271652 w 3271652"/>
              <a:gd name="connsiteY2" fmla="*/ 5150874 h 5150874"/>
              <a:gd name="connsiteX3" fmla="*/ 0 w 3271652"/>
              <a:gd name="connsiteY3" fmla="*/ 5150874 h 5150874"/>
              <a:gd name="connsiteX4" fmla="*/ 0 w 3271652"/>
              <a:gd name="connsiteY4" fmla="*/ 7374 h 5150874"/>
              <a:gd name="connsiteX0" fmla="*/ 0 w 3271652"/>
              <a:gd name="connsiteY0" fmla="*/ 0 h 5143500"/>
              <a:gd name="connsiteX1" fmla="*/ 1686200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2062285"/>
              <a:gd name="connsiteY0" fmla="*/ 0 h 5143500"/>
              <a:gd name="connsiteX1" fmla="*/ 1686200 w 2062285"/>
              <a:gd name="connsiteY1" fmla="*/ 0 h 5143500"/>
              <a:gd name="connsiteX2" fmla="*/ 2062285 w 2062285"/>
              <a:gd name="connsiteY2" fmla="*/ 5099255 h 5143500"/>
              <a:gd name="connsiteX3" fmla="*/ 0 w 2062285"/>
              <a:gd name="connsiteY3" fmla="*/ 5143500 h 5143500"/>
              <a:gd name="connsiteX4" fmla="*/ 0 w 2062285"/>
              <a:gd name="connsiteY4" fmla="*/ 0 h 5143500"/>
              <a:gd name="connsiteX0" fmla="*/ 0 w 2903113"/>
              <a:gd name="connsiteY0" fmla="*/ 0 h 5143500"/>
              <a:gd name="connsiteX1" fmla="*/ 1686200 w 2903113"/>
              <a:gd name="connsiteY1" fmla="*/ 0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581097 w 2903113"/>
              <a:gd name="connsiteY1" fmla="*/ 3504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668683 w 2903113"/>
              <a:gd name="connsiteY1" fmla="*/ 1 h 5143500"/>
              <a:gd name="connsiteX2" fmla="*/ 2903113 w 2903113"/>
              <a:gd name="connsiteY2" fmla="*/ 5141296 h 5143500"/>
              <a:gd name="connsiteX3" fmla="*/ 0 w 2903113"/>
              <a:gd name="connsiteY3" fmla="*/ 5143500 h 5143500"/>
              <a:gd name="connsiteX4" fmla="*/ 0 w 2903113"/>
              <a:gd name="connsiteY4" fmla="*/ 0 h 5143500"/>
              <a:gd name="connsiteX0" fmla="*/ 5019114 w 7922227"/>
              <a:gd name="connsiteY0" fmla="*/ 0 h 5141296"/>
              <a:gd name="connsiteX1" fmla="*/ 6687797 w 7922227"/>
              <a:gd name="connsiteY1" fmla="*/ 1 h 5141296"/>
              <a:gd name="connsiteX2" fmla="*/ 7922227 w 7922227"/>
              <a:gd name="connsiteY2" fmla="*/ 5141296 h 5141296"/>
              <a:gd name="connsiteX3" fmla="*/ 0 w 7922227"/>
              <a:gd name="connsiteY3" fmla="*/ 5140138 h 5141296"/>
              <a:gd name="connsiteX4" fmla="*/ 5019114 w 7922227"/>
              <a:gd name="connsiteY4" fmla="*/ 0 h 5141296"/>
              <a:gd name="connsiteX0" fmla="*/ 5019114 w 7922227"/>
              <a:gd name="connsiteY0" fmla="*/ 0 h 5141296"/>
              <a:gd name="connsiteX1" fmla="*/ 6681073 w 7922227"/>
              <a:gd name="connsiteY1" fmla="*/ 1 h 5141296"/>
              <a:gd name="connsiteX2" fmla="*/ 7922227 w 7922227"/>
              <a:gd name="connsiteY2" fmla="*/ 5141296 h 5141296"/>
              <a:gd name="connsiteX3" fmla="*/ 0 w 7922227"/>
              <a:gd name="connsiteY3" fmla="*/ 5140138 h 5141296"/>
              <a:gd name="connsiteX4" fmla="*/ 5019114 w 7922227"/>
              <a:gd name="connsiteY4" fmla="*/ 0 h 5141296"/>
              <a:gd name="connsiteX0" fmla="*/ 1798544 w 7922227"/>
              <a:gd name="connsiteY0" fmla="*/ 0 h 5144658"/>
              <a:gd name="connsiteX1" fmla="*/ 6681073 w 7922227"/>
              <a:gd name="connsiteY1" fmla="*/ 3363 h 5144658"/>
              <a:gd name="connsiteX2" fmla="*/ 7922227 w 7922227"/>
              <a:gd name="connsiteY2" fmla="*/ 5144658 h 5144658"/>
              <a:gd name="connsiteX3" fmla="*/ 0 w 7922227"/>
              <a:gd name="connsiteY3" fmla="*/ 5143500 h 5144658"/>
              <a:gd name="connsiteX4" fmla="*/ 1798544 w 7922227"/>
              <a:gd name="connsiteY4" fmla="*/ 0 h 5144658"/>
              <a:gd name="connsiteX0" fmla="*/ 0 w 7928951"/>
              <a:gd name="connsiteY0" fmla="*/ 0 h 5144658"/>
              <a:gd name="connsiteX1" fmla="*/ 6687797 w 7928951"/>
              <a:gd name="connsiteY1" fmla="*/ 3363 h 5144658"/>
              <a:gd name="connsiteX2" fmla="*/ 7928951 w 7928951"/>
              <a:gd name="connsiteY2" fmla="*/ 5144658 h 5144658"/>
              <a:gd name="connsiteX3" fmla="*/ 6724 w 7928951"/>
              <a:gd name="connsiteY3" fmla="*/ 5143500 h 5144658"/>
              <a:gd name="connsiteX4" fmla="*/ 0 w 7928951"/>
              <a:gd name="connsiteY4" fmla="*/ 0 h 5144658"/>
              <a:gd name="connsiteX0" fmla="*/ 0 w 7928951"/>
              <a:gd name="connsiteY0" fmla="*/ 13446 h 5158104"/>
              <a:gd name="connsiteX1" fmla="*/ 6687797 w 7928951"/>
              <a:gd name="connsiteY1" fmla="*/ 0 h 5158104"/>
              <a:gd name="connsiteX2" fmla="*/ 7928951 w 7928951"/>
              <a:gd name="connsiteY2" fmla="*/ 5158104 h 5158104"/>
              <a:gd name="connsiteX3" fmla="*/ 6724 w 7928951"/>
              <a:gd name="connsiteY3" fmla="*/ 5156946 h 5158104"/>
              <a:gd name="connsiteX4" fmla="*/ 0 w 7928951"/>
              <a:gd name="connsiteY4" fmla="*/ 13446 h 5158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8951" h="5158104">
                <a:moveTo>
                  <a:pt x="0" y="13446"/>
                </a:moveTo>
                <a:lnTo>
                  <a:pt x="6687797" y="0"/>
                </a:lnTo>
                <a:lnTo>
                  <a:pt x="7928951" y="5158104"/>
                </a:lnTo>
                <a:lnTo>
                  <a:pt x="6724" y="5156946"/>
                </a:lnTo>
                <a:cubicBezTo>
                  <a:pt x="4483" y="3442446"/>
                  <a:pt x="2241" y="1727946"/>
                  <a:pt x="0" y="13446"/>
                </a:cubicBezTo>
                <a:close/>
              </a:path>
            </a:pathLst>
          </a:cu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8" charset="0"/>
              <a:ea typeface="Arial" pitchFamily="-108" charset="0"/>
              <a:cs typeface="Arial" pitchFamily="-108" charset="0"/>
            </a:endParaRPr>
          </a:p>
        </p:txBody>
      </p:sp>
      <p:sp>
        <p:nvSpPr>
          <p:cNvPr id="3" name="Content Placeholder 2"/>
          <p:cNvSpPr>
            <a:spLocks noGrp="1"/>
          </p:cNvSpPr>
          <p:nvPr>
            <p:ph idx="1"/>
          </p:nvPr>
        </p:nvSpPr>
        <p:spPr>
          <a:xfrm>
            <a:off x="228900" y="1136470"/>
            <a:ext cx="4036123" cy="3383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hasCustomPrompt="1"/>
          </p:nvPr>
        </p:nvSpPr>
        <p:spPr>
          <a:xfrm>
            <a:off x="228900" y="99965"/>
            <a:ext cx="6895800" cy="485870"/>
          </a:xfrm>
        </p:spPr>
        <p:txBody>
          <a:bodyPr/>
          <a:lstStyle>
            <a:lvl1pPr>
              <a:defRPr sz="2200"/>
            </a:lvl1pPr>
          </a:lstStyle>
          <a:p>
            <a:r>
              <a:rPr lang="en-US" dirty="0"/>
              <a:t>Click to edit Master title style – Two Column</a:t>
            </a:r>
          </a:p>
        </p:txBody>
      </p:sp>
      <p:sp>
        <p:nvSpPr>
          <p:cNvPr id="7" name="Content Placeholder 2"/>
          <p:cNvSpPr>
            <a:spLocks noGrp="1"/>
          </p:cNvSpPr>
          <p:nvPr>
            <p:ph idx="10"/>
          </p:nvPr>
        </p:nvSpPr>
        <p:spPr>
          <a:xfrm>
            <a:off x="4460967" y="1136470"/>
            <a:ext cx="4454734" cy="3383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1" hasCustomPrompt="1"/>
          </p:nvPr>
        </p:nvSpPr>
        <p:spPr>
          <a:xfrm>
            <a:off x="228600" y="585835"/>
            <a:ext cx="6896100" cy="418692"/>
          </a:xfrm>
        </p:spPr>
        <p:txBody>
          <a:bodyPr/>
          <a:lstStyle>
            <a:lvl1pPr marL="0" indent="0">
              <a:buNone/>
              <a:defRPr sz="1800" b="0">
                <a:solidFill>
                  <a:srgbClr val="00AAFF"/>
                </a:solidFill>
              </a:defRPr>
            </a:lvl1pPr>
          </a:lstStyle>
          <a:p>
            <a:pPr lvl="0"/>
            <a:r>
              <a:rPr lang="en-US" dirty="0"/>
              <a:t>Click to edit Master subtitle style</a:t>
            </a:r>
          </a:p>
        </p:txBody>
      </p:sp>
      <p:sp>
        <p:nvSpPr>
          <p:cNvPr id="11" name="Text Box 10">
            <a:extLst>
              <a:ext uri="{FF2B5EF4-FFF2-40B4-BE49-F238E27FC236}">
                <a16:creationId xmlns:a16="http://schemas.microsoft.com/office/drawing/2014/main" id="{6A20290C-0FF7-A149-BC86-DDDB5BBD6893}"/>
              </a:ext>
            </a:extLst>
          </p:cNvPr>
          <p:cNvSpPr txBox="1">
            <a:spLocks noChangeArrowheads="1"/>
          </p:cNvSpPr>
          <p:nvPr userDrawn="1"/>
        </p:nvSpPr>
        <p:spPr bwMode="auto">
          <a:xfrm>
            <a:off x="6514011" y="4745112"/>
            <a:ext cx="1914973" cy="215444"/>
          </a:xfrm>
          <a:prstGeom prst="rect">
            <a:avLst/>
          </a:prstGeom>
          <a:noFill/>
          <a:ln w="25400">
            <a:noFill/>
            <a:miter lim="800000"/>
            <a:headEnd/>
            <a:tailEnd/>
          </a:ln>
        </p:spPr>
        <p:txBody>
          <a:bodyPr wrap="square" rIns="0">
            <a:spAutoFit/>
          </a:bodyPr>
          <a:lstStyle/>
          <a:p>
            <a:pPr algn="r" defTabSz="514337" eaLnBrk="0" hangingPunct="0">
              <a:spcBef>
                <a:spcPct val="50000"/>
              </a:spcBef>
            </a:pPr>
            <a:r>
              <a:rPr lang="en-US" sz="800" i="1" dirty="0">
                <a:solidFill>
                  <a:schemeClr val="bg1"/>
                </a:solidFill>
                <a:latin typeface="Arial" pitchFamily="34" charset="0"/>
                <a:ea typeface="ＭＳ Ｐゴシック" pitchFamily="34" charset="-128"/>
                <a:cs typeface="Arial" pitchFamily="34" charset="0"/>
              </a:rPr>
              <a:t>© 2018</a:t>
            </a:r>
            <a:r>
              <a:rPr lang="en-US" sz="800" i="1" baseline="0" dirty="0">
                <a:solidFill>
                  <a:schemeClr val="bg1"/>
                </a:solidFill>
                <a:latin typeface="Arial" pitchFamily="34" charset="0"/>
                <a:ea typeface="ＭＳ Ｐゴシック" pitchFamily="34" charset="-128"/>
                <a:cs typeface="Arial" pitchFamily="34" charset="0"/>
              </a:rPr>
              <a:t> </a:t>
            </a:r>
            <a:r>
              <a:rPr lang="en-US" sz="800" i="1" dirty="0">
                <a:solidFill>
                  <a:schemeClr val="bg1"/>
                </a:solidFill>
                <a:latin typeface="Arial" pitchFamily="34" charset="0"/>
                <a:ea typeface="ＭＳ Ｐゴシック" pitchFamily="34" charset="-128"/>
                <a:cs typeface="Arial" pitchFamily="34" charset="0"/>
              </a:rPr>
              <a:t>AG Mednet Proprietary.</a:t>
            </a:r>
          </a:p>
        </p:txBody>
      </p:sp>
      <p:sp>
        <p:nvSpPr>
          <p:cNvPr id="12" name="Text Box 10">
            <a:extLst>
              <a:ext uri="{FF2B5EF4-FFF2-40B4-BE49-F238E27FC236}">
                <a16:creationId xmlns:a16="http://schemas.microsoft.com/office/drawing/2014/main" id="{5046B47D-282F-9A49-BF9A-A7257257357C}"/>
              </a:ext>
            </a:extLst>
          </p:cNvPr>
          <p:cNvSpPr txBox="1">
            <a:spLocks noChangeArrowheads="1"/>
          </p:cNvSpPr>
          <p:nvPr userDrawn="1"/>
        </p:nvSpPr>
        <p:spPr bwMode="auto">
          <a:xfrm>
            <a:off x="8555568" y="4745112"/>
            <a:ext cx="360132" cy="215444"/>
          </a:xfrm>
          <a:prstGeom prst="rect">
            <a:avLst/>
          </a:prstGeom>
          <a:noFill/>
          <a:ln w="25400">
            <a:noFill/>
            <a:miter lim="800000"/>
            <a:headEnd/>
            <a:tailEnd/>
          </a:ln>
        </p:spPr>
        <p:txBody>
          <a:bodyPr wrap="square" rIns="0">
            <a:spAutoFit/>
          </a:bodyPr>
          <a:lstStyle/>
          <a:p>
            <a:pPr algn="r" defTabSz="514337" eaLnBrk="0" hangingPunct="0">
              <a:spcBef>
                <a:spcPct val="50000"/>
              </a:spcBef>
            </a:pPr>
            <a:fld id="{3059C013-B6F9-6A4A-B874-D5959803D6D5}" type="slidenum">
              <a:rPr lang="en-US" sz="800" i="0" smtClean="0">
                <a:solidFill>
                  <a:schemeClr val="bg1"/>
                </a:solidFill>
                <a:latin typeface="Arial" pitchFamily="34" charset="0"/>
                <a:ea typeface="ＭＳ Ｐゴシック" pitchFamily="34" charset="-128"/>
                <a:cs typeface="Arial" pitchFamily="34" charset="0"/>
              </a:rPr>
              <a:pPr algn="r" defTabSz="514337" eaLnBrk="0" hangingPunct="0">
                <a:spcBef>
                  <a:spcPct val="50000"/>
                </a:spcBef>
              </a:pPr>
              <a:t>‹#›</a:t>
            </a:fld>
            <a:endParaRPr lang="en-US" sz="800" i="0" dirty="0">
              <a:solidFill>
                <a:schemeClr val="bg1"/>
              </a:solidFill>
              <a:latin typeface="Arial" pitchFamily="34" charset="0"/>
              <a:ea typeface="ＭＳ Ｐゴシック" pitchFamily="34" charset="-128"/>
              <a:cs typeface="Arial" pitchFamily="34" charset="0"/>
            </a:endParaRPr>
          </a:p>
        </p:txBody>
      </p:sp>
      <p:pic>
        <p:nvPicPr>
          <p:cNvPr id="15" name="Picture 14">
            <a:extLst>
              <a:ext uri="{FF2B5EF4-FFF2-40B4-BE49-F238E27FC236}">
                <a16:creationId xmlns:a16="http://schemas.microsoft.com/office/drawing/2014/main" id="{5E5C0E1C-C744-944C-8B04-BF61F4D939F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Tree>
    <p:extLst>
      <p:ext uri="{BB962C8B-B14F-4D97-AF65-F5344CB8AC3E}">
        <p14:creationId xmlns:p14="http://schemas.microsoft.com/office/powerpoint/2010/main" val="3925705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228900" y="229822"/>
            <a:ext cx="6895800" cy="685800"/>
          </a:xfrm>
        </p:spPr>
        <p:txBody>
          <a:bodyPr/>
          <a:lstStyle>
            <a:lvl1pPr>
              <a:defRPr sz="2200"/>
            </a:lvl1pPr>
          </a:lstStyle>
          <a:p>
            <a:r>
              <a:rPr lang="en-US" dirty="0"/>
              <a:t>Click to edit Master title style </a:t>
            </a:r>
          </a:p>
        </p:txBody>
      </p:sp>
      <p:sp>
        <p:nvSpPr>
          <p:cNvPr id="9" name="Content Placeholder 2"/>
          <p:cNvSpPr>
            <a:spLocks noGrp="1"/>
          </p:cNvSpPr>
          <p:nvPr>
            <p:ph idx="10"/>
          </p:nvPr>
        </p:nvSpPr>
        <p:spPr>
          <a:xfrm>
            <a:off x="228900" y="1136470"/>
            <a:ext cx="8686800" cy="3428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4671C1BD-811D-D046-A2DA-411E7C4495D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Tree>
    <p:extLst>
      <p:ext uri="{BB962C8B-B14F-4D97-AF65-F5344CB8AC3E}">
        <p14:creationId xmlns:p14="http://schemas.microsoft.com/office/powerpoint/2010/main" val="20241995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ubtitle and Content Blank">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6391544-12BB-8F49-A2F0-B3CDAF2D96C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922558" y="704"/>
            <a:ext cx="3228550" cy="5142092"/>
          </a:xfrm>
          <a:prstGeom prst="rect">
            <a:avLst/>
          </a:prstGeom>
        </p:spPr>
      </p:pic>
      <p:sp>
        <p:nvSpPr>
          <p:cNvPr id="15" name="Rectangle 6">
            <a:extLst>
              <a:ext uri="{FF2B5EF4-FFF2-40B4-BE49-F238E27FC236}">
                <a16:creationId xmlns:a16="http://schemas.microsoft.com/office/drawing/2014/main" id="{D60F6E62-CA06-274F-8E83-F584920CAD40}"/>
              </a:ext>
            </a:extLst>
          </p:cNvPr>
          <p:cNvSpPr/>
          <p:nvPr userDrawn="1"/>
        </p:nvSpPr>
        <p:spPr bwMode="auto">
          <a:xfrm rot="10800000" flipH="1">
            <a:off x="-82834" y="-40756"/>
            <a:ext cx="8031799" cy="5225011"/>
          </a:xfrm>
          <a:custGeom>
            <a:avLst/>
            <a:gdLst>
              <a:gd name="connsiteX0" fmla="*/ 0 w 3271652"/>
              <a:gd name="connsiteY0" fmla="*/ 0 h 5143500"/>
              <a:gd name="connsiteX1" fmla="*/ 3271652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3271652"/>
              <a:gd name="connsiteY0" fmla="*/ 7374 h 5150874"/>
              <a:gd name="connsiteX1" fmla="*/ 889787 w 3271652"/>
              <a:gd name="connsiteY1" fmla="*/ 0 h 5150874"/>
              <a:gd name="connsiteX2" fmla="*/ 3271652 w 3271652"/>
              <a:gd name="connsiteY2" fmla="*/ 5150874 h 5150874"/>
              <a:gd name="connsiteX3" fmla="*/ 0 w 3271652"/>
              <a:gd name="connsiteY3" fmla="*/ 5150874 h 5150874"/>
              <a:gd name="connsiteX4" fmla="*/ 0 w 3271652"/>
              <a:gd name="connsiteY4" fmla="*/ 7374 h 5150874"/>
              <a:gd name="connsiteX0" fmla="*/ 0 w 3271652"/>
              <a:gd name="connsiteY0" fmla="*/ 0 h 5143500"/>
              <a:gd name="connsiteX1" fmla="*/ 1686200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2062285"/>
              <a:gd name="connsiteY0" fmla="*/ 0 h 5143500"/>
              <a:gd name="connsiteX1" fmla="*/ 1686200 w 2062285"/>
              <a:gd name="connsiteY1" fmla="*/ 0 h 5143500"/>
              <a:gd name="connsiteX2" fmla="*/ 2062285 w 2062285"/>
              <a:gd name="connsiteY2" fmla="*/ 5099255 h 5143500"/>
              <a:gd name="connsiteX3" fmla="*/ 0 w 2062285"/>
              <a:gd name="connsiteY3" fmla="*/ 5143500 h 5143500"/>
              <a:gd name="connsiteX4" fmla="*/ 0 w 2062285"/>
              <a:gd name="connsiteY4" fmla="*/ 0 h 5143500"/>
              <a:gd name="connsiteX0" fmla="*/ 0 w 2903113"/>
              <a:gd name="connsiteY0" fmla="*/ 0 h 5143500"/>
              <a:gd name="connsiteX1" fmla="*/ 1686200 w 2903113"/>
              <a:gd name="connsiteY1" fmla="*/ 0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581097 w 2903113"/>
              <a:gd name="connsiteY1" fmla="*/ 3504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668683 w 2903113"/>
              <a:gd name="connsiteY1" fmla="*/ 1 h 5143500"/>
              <a:gd name="connsiteX2" fmla="*/ 2903113 w 2903113"/>
              <a:gd name="connsiteY2" fmla="*/ 5141296 h 5143500"/>
              <a:gd name="connsiteX3" fmla="*/ 0 w 2903113"/>
              <a:gd name="connsiteY3" fmla="*/ 5143500 h 5143500"/>
              <a:gd name="connsiteX4" fmla="*/ 0 w 2903113"/>
              <a:gd name="connsiteY4" fmla="*/ 0 h 5143500"/>
              <a:gd name="connsiteX0" fmla="*/ 5019114 w 7922227"/>
              <a:gd name="connsiteY0" fmla="*/ 0 h 5141296"/>
              <a:gd name="connsiteX1" fmla="*/ 6687797 w 7922227"/>
              <a:gd name="connsiteY1" fmla="*/ 1 h 5141296"/>
              <a:gd name="connsiteX2" fmla="*/ 7922227 w 7922227"/>
              <a:gd name="connsiteY2" fmla="*/ 5141296 h 5141296"/>
              <a:gd name="connsiteX3" fmla="*/ 0 w 7922227"/>
              <a:gd name="connsiteY3" fmla="*/ 5140138 h 5141296"/>
              <a:gd name="connsiteX4" fmla="*/ 5019114 w 7922227"/>
              <a:gd name="connsiteY4" fmla="*/ 0 h 5141296"/>
              <a:gd name="connsiteX0" fmla="*/ 5019114 w 7922227"/>
              <a:gd name="connsiteY0" fmla="*/ 0 h 5141296"/>
              <a:gd name="connsiteX1" fmla="*/ 6681073 w 7922227"/>
              <a:gd name="connsiteY1" fmla="*/ 1 h 5141296"/>
              <a:gd name="connsiteX2" fmla="*/ 7922227 w 7922227"/>
              <a:gd name="connsiteY2" fmla="*/ 5141296 h 5141296"/>
              <a:gd name="connsiteX3" fmla="*/ 0 w 7922227"/>
              <a:gd name="connsiteY3" fmla="*/ 5140138 h 5141296"/>
              <a:gd name="connsiteX4" fmla="*/ 5019114 w 7922227"/>
              <a:gd name="connsiteY4" fmla="*/ 0 h 5141296"/>
              <a:gd name="connsiteX0" fmla="*/ 1798544 w 7922227"/>
              <a:gd name="connsiteY0" fmla="*/ 0 h 5144658"/>
              <a:gd name="connsiteX1" fmla="*/ 6681073 w 7922227"/>
              <a:gd name="connsiteY1" fmla="*/ 3363 h 5144658"/>
              <a:gd name="connsiteX2" fmla="*/ 7922227 w 7922227"/>
              <a:gd name="connsiteY2" fmla="*/ 5144658 h 5144658"/>
              <a:gd name="connsiteX3" fmla="*/ 0 w 7922227"/>
              <a:gd name="connsiteY3" fmla="*/ 5143500 h 5144658"/>
              <a:gd name="connsiteX4" fmla="*/ 1798544 w 7922227"/>
              <a:gd name="connsiteY4" fmla="*/ 0 h 5144658"/>
              <a:gd name="connsiteX0" fmla="*/ 0 w 7928951"/>
              <a:gd name="connsiteY0" fmla="*/ 0 h 5144658"/>
              <a:gd name="connsiteX1" fmla="*/ 6687797 w 7928951"/>
              <a:gd name="connsiteY1" fmla="*/ 3363 h 5144658"/>
              <a:gd name="connsiteX2" fmla="*/ 7928951 w 7928951"/>
              <a:gd name="connsiteY2" fmla="*/ 5144658 h 5144658"/>
              <a:gd name="connsiteX3" fmla="*/ 6724 w 7928951"/>
              <a:gd name="connsiteY3" fmla="*/ 5143500 h 5144658"/>
              <a:gd name="connsiteX4" fmla="*/ 0 w 7928951"/>
              <a:gd name="connsiteY4" fmla="*/ 0 h 5144658"/>
              <a:gd name="connsiteX0" fmla="*/ 0 w 7928951"/>
              <a:gd name="connsiteY0" fmla="*/ 13446 h 5158104"/>
              <a:gd name="connsiteX1" fmla="*/ 6687797 w 7928951"/>
              <a:gd name="connsiteY1" fmla="*/ 0 h 5158104"/>
              <a:gd name="connsiteX2" fmla="*/ 7928951 w 7928951"/>
              <a:gd name="connsiteY2" fmla="*/ 5158104 h 5158104"/>
              <a:gd name="connsiteX3" fmla="*/ 6724 w 7928951"/>
              <a:gd name="connsiteY3" fmla="*/ 5156946 h 5158104"/>
              <a:gd name="connsiteX4" fmla="*/ 0 w 7928951"/>
              <a:gd name="connsiteY4" fmla="*/ 13446 h 5158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8951" h="5158104">
                <a:moveTo>
                  <a:pt x="0" y="13446"/>
                </a:moveTo>
                <a:lnTo>
                  <a:pt x="6687797" y="0"/>
                </a:lnTo>
                <a:lnTo>
                  <a:pt x="7928951" y="5158104"/>
                </a:lnTo>
                <a:lnTo>
                  <a:pt x="6724" y="5156946"/>
                </a:lnTo>
                <a:cubicBezTo>
                  <a:pt x="4483" y="3442446"/>
                  <a:pt x="2241" y="1727946"/>
                  <a:pt x="0" y="13446"/>
                </a:cubicBezTo>
                <a:close/>
              </a:path>
            </a:pathLst>
          </a:cu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8" charset="0"/>
              <a:ea typeface="Arial" pitchFamily="-108" charset="0"/>
              <a:cs typeface="Arial" pitchFamily="-108" charset="0"/>
            </a:endParaRPr>
          </a:p>
        </p:txBody>
      </p:sp>
      <p:sp>
        <p:nvSpPr>
          <p:cNvPr id="10" name="Content Placeholder 2"/>
          <p:cNvSpPr>
            <a:spLocks noGrp="1"/>
          </p:cNvSpPr>
          <p:nvPr>
            <p:ph idx="1"/>
          </p:nvPr>
        </p:nvSpPr>
        <p:spPr>
          <a:xfrm>
            <a:off x="228900" y="1136470"/>
            <a:ext cx="8686800" cy="3428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4"/>
          <p:cNvSpPr>
            <a:spLocks noGrp="1"/>
          </p:cNvSpPr>
          <p:nvPr>
            <p:ph type="title" hasCustomPrompt="1"/>
          </p:nvPr>
        </p:nvSpPr>
        <p:spPr>
          <a:xfrm>
            <a:off x="228900" y="97971"/>
            <a:ext cx="6895800" cy="489858"/>
          </a:xfrm>
        </p:spPr>
        <p:txBody>
          <a:bodyPr/>
          <a:lstStyle>
            <a:lvl1pPr>
              <a:defRPr sz="2200"/>
            </a:lvl1pPr>
          </a:lstStyle>
          <a:p>
            <a:r>
              <a:rPr lang="en-US" dirty="0"/>
              <a:t>Click to edit Master title style </a:t>
            </a:r>
          </a:p>
        </p:txBody>
      </p:sp>
      <p:sp>
        <p:nvSpPr>
          <p:cNvPr id="12" name="Text Placeholder 8"/>
          <p:cNvSpPr>
            <a:spLocks noGrp="1"/>
          </p:cNvSpPr>
          <p:nvPr>
            <p:ph type="body" sz="quarter" idx="11" hasCustomPrompt="1"/>
          </p:nvPr>
        </p:nvSpPr>
        <p:spPr>
          <a:xfrm>
            <a:off x="228600" y="585835"/>
            <a:ext cx="6896100" cy="418692"/>
          </a:xfrm>
        </p:spPr>
        <p:txBody>
          <a:bodyPr/>
          <a:lstStyle>
            <a:lvl1pPr marL="0" indent="0">
              <a:buNone/>
              <a:defRPr sz="1800" b="0">
                <a:solidFill>
                  <a:srgbClr val="00AAFF"/>
                </a:solidFill>
              </a:defRPr>
            </a:lvl1pPr>
          </a:lstStyle>
          <a:p>
            <a:pPr lvl="0"/>
            <a:r>
              <a:rPr lang="en-US" dirty="0"/>
              <a:t>Click to edit Master subtitle style</a:t>
            </a:r>
          </a:p>
        </p:txBody>
      </p:sp>
      <p:sp>
        <p:nvSpPr>
          <p:cNvPr id="9" name="Text Box 10">
            <a:extLst>
              <a:ext uri="{FF2B5EF4-FFF2-40B4-BE49-F238E27FC236}">
                <a16:creationId xmlns:a16="http://schemas.microsoft.com/office/drawing/2014/main" id="{81F4AE31-96B1-104E-A705-AEB3BE1B70AC}"/>
              </a:ext>
            </a:extLst>
          </p:cNvPr>
          <p:cNvSpPr txBox="1">
            <a:spLocks noChangeArrowheads="1"/>
          </p:cNvSpPr>
          <p:nvPr userDrawn="1"/>
        </p:nvSpPr>
        <p:spPr bwMode="auto">
          <a:xfrm>
            <a:off x="6514011" y="4745112"/>
            <a:ext cx="1914973" cy="215444"/>
          </a:xfrm>
          <a:prstGeom prst="rect">
            <a:avLst/>
          </a:prstGeom>
          <a:noFill/>
          <a:ln w="25400">
            <a:noFill/>
            <a:miter lim="800000"/>
            <a:headEnd/>
            <a:tailEnd/>
          </a:ln>
        </p:spPr>
        <p:txBody>
          <a:bodyPr wrap="square" rIns="0">
            <a:spAutoFit/>
          </a:bodyPr>
          <a:lstStyle/>
          <a:p>
            <a:pPr algn="r" defTabSz="514337" eaLnBrk="0" hangingPunct="0">
              <a:spcBef>
                <a:spcPct val="50000"/>
              </a:spcBef>
            </a:pPr>
            <a:r>
              <a:rPr lang="en-US" sz="800" i="1" dirty="0">
                <a:solidFill>
                  <a:schemeClr val="bg1"/>
                </a:solidFill>
                <a:latin typeface="Arial" pitchFamily="34" charset="0"/>
                <a:ea typeface="ＭＳ Ｐゴシック" pitchFamily="34" charset="-128"/>
                <a:cs typeface="Arial" pitchFamily="34" charset="0"/>
              </a:rPr>
              <a:t>© 2018</a:t>
            </a:r>
            <a:r>
              <a:rPr lang="en-US" sz="800" i="1" baseline="0" dirty="0">
                <a:solidFill>
                  <a:schemeClr val="bg1"/>
                </a:solidFill>
                <a:latin typeface="Arial" pitchFamily="34" charset="0"/>
                <a:ea typeface="ＭＳ Ｐゴシック" pitchFamily="34" charset="-128"/>
                <a:cs typeface="Arial" pitchFamily="34" charset="0"/>
              </a:rPr>
              <a:t> </a:t>
            </a:r>
            <a:r>
              <a:rPr lang="en-US" sz="800" i="1" dirty="0">
                <a:solidFill>
                  <a:schemeClr val="bg1"/>
                </a:solidFill>
                <a:latin typeface="Arial" pitchFamily="34" charset="0"/>
                <a:ea typeface="ＭＳ Ｐゴシック" pitchFamily="34" charset="-128"/>
                <a:cs typeface="Arial" pitchFamily="34" charset="0"/>
              </a:rPr>
              <a:t>AG Mednet Proprietary.</a:t>
            </a:r>
          </a:p>
        </p:txBody>
      </p:sp>
      <p:sp>
        <p:nvSpPr>
          <p:cNvPr id="13" name="Text Box 10">
            <a:extLst>
              <a:ext uri="{FF2B5EF4-FFF2-40B4-BE49-F238E27FC236}">
                <a16:creationId xmlns:a16="http://schemas.microsoft.com/office/drawing/2014/main" id="{F521D5CA-F033-8342-B077-A40BFE9DED89}"/>
              </a:ext>
            </a:extLst>
          </p:cNvPr>
          <p:cNvSpPr txBox="1">
            <a:spLocks noChangeArrowheads="1"/>
          </p:cNvSpPr>
          <p:nvPr userDrawn="1"/>
        </p:nvSpPr>
        <p:spPr bwMode="auto">
          <a:xfrm>
            <a:off x="8555568" y="4745112"/>
            <a:ext cx="360132" cy="215444"/>
          </a:xfrm>
          <a:prstGeom prst="rect">
            <a:avLst/>
          </a:prstGeom>
          <a:noFill/>
          <a:ln w="25400">
            <a:noFill/>
            <a:miter lim="800000"/>
            <a:headEnd/>
            <a:tailEnd/>
          </a:ln>
        </p:spPr>
        <p:txBody>
          <a:bodyPr wrap="square" rIns="0">
            <a:spAutoFit/>
          </a:bodyPr>
          <a:lstStyle/>
          <a:p>
            <a:pPr algn="r" defTabSz="514337" eaLnBrk="0" hangingPunct="0">
              <a:spcBef>
                <a:spcPct val="50000"/>
              </a:spcBef>
            </a:pPr>
            <a:fld id="{3059C013-B6F9-6A4A-B874-D5959803D6D5}" type="slidenum">
              <a:rPr lang="en-US" sz="800" i="0" smtClean="0">
                <a:solidFill>
                  <a:schemeClr val="bg1"/>
                </a:solidFill>
                <a:latin typeface="Arial" pitchFamily="34" charset="0"/>
                <a:ea typeface="ＭＳ Ｐゴシック" pitchFamily="34" charset="-128"/>
                <a:cs typeface="Arial" pitchFamily="34" charset="0"/>
              </a:rPr>
              <a:pPr algn="r" defTabSz="514337" eaLnBrk="0" hangingPunct="0">
                <a:spcBef>
                  <a:spcPct val="50000"/>
                </a:spcBef>
              </a:pPr>
              <a:t>‹#›</a:t>
            </a:fld>
            <a:endParaRPr lang="en-US" sz="800" i="0" dirty="0">
              <a:solidFill>
                <a:schemeClr val="bg1"/>
              </a:solidFill>
              <a:latin typeface="Arial" pitchFamily="34" charset="0"/>
              <a:ea typeface="ＭＳ Ｐゴシック" pitchFamily="34" charset="-128"/>
              <a:cs typeface="Arial" pitchFamily="34" charset="0"/>
            </a:endParaRPr>
          </a:p>
        </p:txBody>
      </p:sp>
      <p:pic>
        <p:nvPicPr>
          <p:cNvPr id="16" name="Picture 15">
            <a:extLst>
              <a:ext uri="{FF2B5EF4-FFF2-40B4-BE49-F238E27FC236}">
                <a16:creationId xmlns:a16="http://schemas.microsoft.com/office/drawing/2014/main" id="{5C7F3CC7-3660-8F43-8ECA-C986191CCF0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Tree>
    <p:extLst>
      <p:ext uri="{BB962C8B-B14F-4D97-AF65-F5344CB8AC3E}">
        <p14:creationId xmlns:p14="http://schemas.microsoft.com/office/powerpoint/2010/main" val="6280393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ubtitle and N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1908139-0EC5-DC48-8829-BC3A3437936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922558" y="704"/>
            <a:ext cx="3228550" cy="5142092"/>
          </a:xfrm>
          <a:prstGeom prst="rect">
            <a:avLst/>
          </a:prstGeom>
        </p:spPr>
      </p:pic>
      <p:sp>
        <p:nvSpPr>
          <p:cNvPr id="12" name="Rectangle 6">
            <a:extLst>
              <a:ext uri="{FF2B5EF4-FFF2-40B4-BE49-F238E27FC236}">
                <a16:creationId xmlns:a16="http://schemas.microsoft.com/office/drawing/2014/main" id="{F01BCD6C-F4C1-694E-8FE4-752AF9AA33F7}"/>
              </a:ext>
            </a:extLst>
          </p:cNvPr>
          <p:cNvSpPr/>
          <p:nvPr userDrawn="1"/>
        </p:nvSpPr>
        <p:spPr bwMode="auto">
          <a:xfrm rot="10800000" flipH="1">
            <a:off x="-82834" y="-40756"/>
            <a:ext cx="8031799" cy="5225011"/>
          </a:xfrm>
          <a:custGeom>
            <a:avLst/>
            <a:gdLst>
              <a:gd name="connsiteX0" fmla="*/ 0 w 3271652"/>
              <a:gd name="connsiteY0" fmla="*/ 0 h 5143500"/>
              <a:gd name="connsiteX1" fmla="*/ 3271652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3271652"/>
              <a:gd name="connsiteY0" fmla="*/ 7374 h 5150874"/>
              <a:gd name="connsiteX1" fmla="*/ 889787 w 3271652"/>
              <a:gd name="connsiteY1" fmla="*/ 0 h 5150874"/>
              <a:gd name="connsiteX2" fmla="*/ 3271652 w 3271652"/>
              <a:gd name="connsiteY2" fmla="*/ 5150874 h 5150874"/>
              <a:gd name="connsiteX3" fmla="*/ 0 w 3271652"/>
              <a:gd name="connsiteY3" fmla="*/ 5150874 h 5150874"/>
              <a:gd name="connsiteX4" fmla="*/ 0 w 3271652"/>
              <a:gd name="connsiteY4" fmla="*/ 7374 h 5150874"/>
              <a:gd name="connsiteX0" fmla="*/ 0 w 3271652"/>
              <a:gd name="connsiteY0" fmla="*/ 0 h 5143500"/>
              <a:gd name="connsiteX1" fmla="*/ 1686200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2062285"/>
              <a:gd name="connsiteY0" fmla="*/ 0 h 5143500"/>
              <a:gd name="connsiteX1" fmla="*/ 1686200 w 2062285"/>
              <a:gd name="connsiteY1" fmla="*/ 0 h 5143500"/>
              <a:gd name="connsiteX2" fmla="*/ 2062285 w 2062285"/>
              <a:gd name="connsiteY2" fmla="*/ 5099255 h 5143500"/>
              <a:gd name="connsiteX3" fmla="*/ 0 w 2062285"/>
              <a:gd name="connsiteY3" fmla="*/ 5143500 h 5143500"/>
              <a:gd name="connsiteX4" fmla="*/ 0 w 2062285"/>
              <a:gd name="connsiteY4" fmla="*/ 0 h 5143500"/>
              <a:gd name="connsiteX0" fmla="*/ 0 w 2903113"/>
              <a:gd name="connsiteY0" fmla="*/ 0 h 5143500"/>
              <a:gd name="connsiteX1" fmla="*/ 1686200 w 2903113"/>
              <a:gd name="connsiteY1" fmla="*/ 0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581097 w 2903113"/>
              <a:gd name="connsiteY1" fmla="*/ 3504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668683 w 2903113"/>
              <a:gd name="connsiteY1" fmla="*/ 1 h 5143500"/>
              <a:gd name="connsiteX2" fmla="*/ 2903113 w 2903113"/>
              <a:gd name="connsiteY2" fmla="*/ 5141296 h 5143500"/>
              <a:gd name="connsiteX3" fmla="*/ 0 w 2903113"/>
              <a:gd name="connsiteY3" fmla="*/ 5143500 h 5143500"/>
              <a:gd name="connsiteX4" fmla="*/ 0 w 2903113"/>
              <a:gd name="connsiteY4" fmla="*/ 0 h 5143500"/>
              <a:gd name="connsiteX0" fmla="*/ 5019114 w 7922227"/>
              <a:gd name="connsiteY0" fmla="*/ 0 h 5141296"/>
              <a:gd name="connsiteX1" fmla="*/ 6687797 w 7922227"/>
              <a:gd name="connsiteY1" fmla="*/ 1 h 5141296"/>
              <a:gd name="connsiteX2" fmla="*/ 7922227 w 7922227"/>
              <a:gd name="connsiteY2" fmla="*/ 5141296 h 5141296"/>
              <a:gd name="connsiteX3" fmla="*/ 0 w 7922227"/>
              <a:gd name="connsiteY3" fmla="*/ 5140138 h 5141296"/>
              <a:gd name="connsiteX4" fmla="*/ 5019114 w 7922227"/>
              <a:gd name="connsiteY4" fmla="*/ 0 h 5141296"/>
              <a:gd name="connsiteX0" fmla="*/ 5019114 w 7922227"/>
              <a:gd name="connsiteY0" fmla="*/ 0 h 5141296"/>
              <a:gd name="connsiteX1" fmla="*/ 6681073 w 7922227"/>
              <a:gd name="connsiteY1" fmla="*/ 1 h 5141296"/>
              <a:gd name="connsiteX2" fmla="*/ 7922227 w 7922227"/>
              <a:gd name="connsiteY2" fmla="*/ 5141296 h 5141296"/>
              <a:gd name="connsiteX3" fmla="*/ 0 w 7922227"/>
              <a:gd name="connsiteY3" fmla="*/ 5140138 h 5141296"/>
              <a:gd name="connsiteX4" fmla="*/ 5019114 w 7922227"/>
              <a:gd name="connsiteY4" fmla="*/ 0 h 5141296"/>
              <a:gd name="connsiteX0" fmla="*/ 1798544 w 7922227"/>
              <a:gd name="connsiteY0" fmla="*/ 0 h 5144658"/>
              <a:gd name="connsiteX1" fmla="*/ 6681073 w 7922227"/>
              <a:gd name="connsiteY1" fmla="*/ 3363 h 5144658"/>
              <a:gd name="connsiteX2" fmla="*/ 7922227 w 7922227"/>
              <a:gd name="connsiteY2" fmla="*/ 5144658 h 5144658"/>
              <a:gd name="connsiteX3" fmla="*/ 0 w 7922227"/>
              <a:gd name="connsiteY3" fmla="*/ 5143500 h 5144658"/>
              <a:gd name="connsiteX4" fmla="*/ 1798544 w 7922227"/>
              <a:gd name="connsiteY4" fmla="*/ 0 h 5144658"/>
              <a:gd name="connsiteX0" fmla="*/ 0 w 7928951"/>
              <a:gd name="connsiteY0" fmla="*/ 0 h 5144658"/>
              <a:gd name="connsiteX1" fmla="*/ 6687797 w 7928951"/>
              <a:gd name="connsiteY1" fmla="*/ 3363 h 5144658"/>
              <a:gd name="connsiteX2" fmla="*/ 7928951 w 7928951"/>
              <a:gd name="connsiteY2" fmla="*/ 5144658 h 5144658"/>
              <a:gd name="connsiteX3" fmla="*/ 6724 w 7928951"/>
              <a:gd name="connsiteY3" fmla="*/ 5143500 h 5144658"/>
              <a:gd name="connsiteX4" fmla="*/ 0 w 7928951"/>
              <a:gd name="connsiteY4" fmla="*/ 0 h 5144658"/>
              <a:gd name="connsiteX0" fmla="*/ 0 w 7928951"/>
              <a:gd name="connsiteY0" fmla="*/ 13446 h 5158104"/>
              <a:gd name="connsiteX1" fmla="*/ 6687797 w 7928951"/>
              <a:gd name="connsiteY1" fmla="*/ 0 h 5158104"/>
              <a:gd name="connsiteX2" fmla="*/ 7928951 w 7928951"/>
              <a:gd name="connsiteY2" fmla="*/ 5158104 h 5158104"/>
              <a:gd name="connsiteX3" fmla="*/ 6724 w 7928951"/>
              <a:gd name="connsiteY3" fmla="*/ 5156946 h 5158104"/>
              <a:gd name="connsiteX4" fmla="*/ 0 w 7928951"/>
              <a:gd name="connsiteY4" fmla="*/ 13446 h 5158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8951" h="5158104">
                <a:moveTo>
                  <a:pt x="0" y="13446"/>
                </a:moveTo>
                <a:lnTo>
                  <a:pt x="6687797" y="0"/>
                </a:lnTo>
                <a:lnTo>
                  <a:pt x="7928951" y="5158104"/>
                </a:lnTo>
                <a:lnTo>
                  <a:pt x="6724" y="5156946"/>
                </a:lnTo>
                <a:cubicBezTo>
                  <a:pt x="4483" y="3442446"/>
                  <a:pt x="2241" y="1727946"/>
                  <a:pt x="0" y="13446"/>
                </a:cubicBezTo>
                <a:close/>
              </a:path>
            </a:pathLst>
          </a:cu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8" charset="0"/>
              <a:ea typeface="Arial" pitchFamily="-108" charset="0"/>
              <a:cs typeface="Arial" pitchFamily="-108" charset="0"/>
            </a:endParaRPr>
          </a:p>
        </p:txBody>
      </p:sp>
      <p:sp>
        <p:nvSpPr>
          <p:cNvPr id="5" name="Title 4"/>
          <p:cNvSpPr>
            <a:spLocks noGrp="1"/>
          </p:cNvSpPr>
          <p:nvPr>
            <p:ph type="title" hasCustomPrompt="1"/>
          </p:nvPr>
        </p:nvSpPr>
        <p:spPr>
          <a:xfrm>
            <a:off x="228900" y="97971"/>
            <a:ext cx="6895800" cy="489858"/>
          </a:xfrm>
        </p:spPr>
        <p:txBody>
          <a:bodyPr/>
          <a:lstStyle>
            <a:lvl1pPr>
              <a:defRPr sz="2200" baseline="0"/>
            </a:lvl1pPr>
          </a:lstStyle>
          <a:p>
            <a:r>
              <a:rPr lang="en-US" dirty="0"/>
              <a:t>Click to edit Master title style – Title Only</a:t>
            </a:r>
          </a:p>
        </p:txBody>
      </p:sp>
      <p:sp>
        <p:nvSpPr>
          <p:cNvPr id="8" name="Text Placeholder 8"/>
          <p:cNvSpPr>
            <a:spLocks noGrp="1"/>
          </p:cNvSpPr>
          <p:nvPr>
            <p:ph type="body" sz="quarter" idx="11" hasCustomPrompt="1"/>
          </p:nvPr>
        </p:nvSpPr>
        <p:spPr>
          <a:xfrm>
            <a:off x="228600" y="585835"/>
            <a:ext cx="6896100" cy="418692"/>
          </a:xfrm>
        </p:spPr>
        <p:txBody>
          <a:bodyPr/>
          <a:lstStyle>
            <a:lvl1pPr marL="0" indent="0">
              <a:buNone/>
              <a:defRPr sz="1800" b="0">
                <a:solidFill>
                  <a:srgbClr val="00AAFF"/>
                </a:solidFill>
              </a:defRPr>
            </a:lvl1pPr>
          </a:lstStyle>
          <a:p>
            <a:pPr lvl="0"/>
            <a:r>
              <a:rPr lang="en-US" dirty="0"/>
              <a:t>Click to edit Master subtitle style</a:t>
            </a:r>
          </a:p>
        </p:txBody>
      </p:sp>
      <p:sp>
        <p:nvSpPr>
          <p:cNvPr id="10" name="Text Box 10">
            <a:extLst>
              <a:ext uri="{FF2B5EF4-FFF2-40B4-BE49-F238E27FC236}">
                <a16:creationId xmlns:a16="http://schemas.microsoft.com/office/drawing/2014/main" id="{5F61A2F7-F3E5-924D-B3C3-AAA1AEBBD199}"/>
              </a:ext>
            </a:extLst>
          </p:cNvPr>
          <p:cNvSpPr txBox="1">
            <a:spLocks noChangeArrowheads="1"/>
          </p:cNvSpPr>
          <p:nvPr userDrawn="1"/>
        </p:nvSpPr>
        <p:spPr bwMode="auto">
          <a:xfrm>
            <a:off x="6514011" y="4745112"/>
            <a:ext cx="1914973" cy="215444"/>
          </a:xfrm>
          <a:prstGeom prst="rect">
            <a:avLst/>
          </a:prstGeom>
          <a:noFill/>
          <a:ln w="25400">
            <a:noFill/>
            <a:miter lim="800000"/>
            <a:headEnd/>
            <a:tailEnd/>
          </a:ln>
        </p:spPr>
        <p:txBody>
          <a:bodyPr wrap="square" rIns="0">
            <a:spAutoFit/>
          </a:bodyPr>
          <a:lstStyle/>
          <a:p>
            <a:pPr algn="r" defTabSz="514337" eaLnBrk="0" hangingPunct="0">
              <a:spcBef>
                <a:spcPct val="50000"/>
              </a:spcBef>
            </a:pPr>
            <a:r>
              <a:rPr lang="en-US" sz="800" i="1" dirty="0">
                <a:solidFill>
                  <a:schemeClr val="bg1"/>
                </a:solidFill>
                <a:latin typeface="Arial" pitchFamily="34" charset="0"/>
                <a:ea typeface="ＭＳ Ｐゴシック" pitchFamily="34" charset="-128"/>
                <a:cs typeface="Arial" pitchFamily="34" charset="0"/>
              </a:rPr>
              <a:t>© 2018</a:t>
            </a:r>
            <a:r>
              <a:rPr lang="en-US" sz="800" i="1" baseline="0" dirty="0">
                <a:solidFill>
                  <a:schemeClr val="bg1"/>
                </a:solidFill>
                <a:latin typeface="Arial" pitchFamily="34" charset="0"/>
                <a:ea typeface="ＭＳ Ｐゴシック" pitchFamily="34" charset="-128"/>
                <a:cs typeface="Arial" pitchFamily="34" charset="0"/>
              </a:rPr>
              <a:t> </a:t>
            </a:r>
            <a:r>
              <a:rPr lang="en-US" sz="800" i="1" dirty="0">
                <a:solidFill>
                  <a:schemeClr val="bg1"/>
                </a:solidFill>
                <a:latin typeface="Arial" pitchFamily="34" charset="0"/>
                <a:ea typeface="ＭＳ Ｐゴシック" pitchFamily="34" charset="-128"/>
                <a:cs typeface="Arial" pitchFamily="34" charset="0"/>
              </a:rPr>
              <a:t>AG Mednet Proprietary.</a:t>
            </a:r>
          </a:p>
        </p:txBody>
      </p:sp>
      <p:sp>
        <p:nvSpPr>
          <p:cNvPr id="11" name="Text Box 10">
            <a:extLst>
              <a:ext uri="{FF2B5EF4-FFF2-40B4-BE49-F238E27FC236}">
                <a16:creationId xmlns:a16="http://schemas.microsoft.com/office/drawing/2014/main" id="{734A0FD7-150A-BB46-8379-CAF516C26139}"/>
              </a:ext>
            </a:extLst>
          </p:cNvPr>
          <p:cNvSpPr txBox="1">
            <a:spLocks noChangeArrowheads="1"/>
          </p:cNvSpPr>
          <p:nvPr userDrawn="1"/>
        </p:nvSpPr>
        <p:spPr bwMode="auto">
          <a:xfrm>
            <a:off x="8555568" y="4745112"/>
            <a:ext cx="360132" cy="215444"/>
          </a:xfrm>
          <a:prstGeom prst="rect">
            <a:avLst/>
          </a:prstGeom>
          <a:noFill/>
          <a:ln w="25400">
            <a:noFill/>
            <a:miter lim="800000"/>
            <a:headEnd/>
            <a:tailEnd/>
          </a:ln>
        </p:spPr>
        <p:txBody>
          <a:bodyPr wrap="square" rIns="0">
            <a:spAutoFit/>
          </a:bodyPr>
          <a:lstStyle/>
          <a:p>
            <a:pPr algn="r" defTabSz="514337" eaLnBrk="0" hangingPunct="0">
              <a:spcBef>
                <a:spcPct val="50000"/>
              </a:spcBef>
            </a:pPr>
            <a:fld id="{3059C013-B6F9-6A4A-B874-D5959803D6D5}" type="slidenum">
              <a:rPr lang="en-US" sz="800" i="0" smtClean="0">
                <a:solidFill>
                  <a:schemeClr val="bg1"/>
                </a:solidFill>
                <a:latin typeface="Arial" pitchFamily="34" charset="0"/>
                <a:ea typeface="ＭＳ Ｐゴシック" pitchFamily="34" charset="-128"/>
                <a:cs typeface="Arial" pitchFamily="34" charset="0"/>
              </a:rPr>
              <a:pPr algn="r" defTabSz="514337" eaLnBrk="0" hangingPunct="0">
                <a:spcBef>
                  <a:spcPct val="50000"/>
                </a:spcBef>
              </a:pPr>
              <a:t>‹#›</a:t>
            </a:fld>
            <a:endParaRPr lang="en-US" sz="800" i="0" dirty="0">
              <a:solidFill>
                <a:schemeClr val="bg1"/>
              </a:solidFill>
              <a:latin typeface="Arial" pitchFamily="34" charset="0"/>
              <a:ea typeface="ＭＳ Ｐゴシック" pitchFamily="34" charset="-128"/>
              <a:cs typeface="Arial" pitchFamily="34" charset="0"/>
            </a:endParaRPr>
          </a:p>
        </p:txBody>
      </p:sp>
      <p:pic>
        <p:nvPicPr>
          <p:cNvPr id="13" name="Picture 12">
            <a:extLst>
              <a:ext uri="{FF2B5EF4-FFF2-40B4-BE49-F238E27FC236}">
                <a16:creationId xmlns:a16="http://schemas.microsoft.com/office/drawing/2014/main" id="{AB5C2D0B-B5D3-2F4E-B003-9D1F40E81B5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Tree>
    <p:extLst>
      <p:ext uri="{BB962C8B-B14F-4D97-AF65-F5344CB8AC3E}">
        <p14:creationId xmlns:p14="http://schemas.microsoft.com/office/powerpoint/2010/main" val="2691992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N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228900" y="229822"/>
            <a:ext cx="6895800" cy="685800"/>
          </a:xfrm>
        </p:spPr>
        <p:txBody>
          <a:bodyPr/>
          <a:lstStyle>
            <a:lvl1pPr>
              <a:defRPr sz="2200" baseline="0"/>
            </a:lvl1pPr>
          </a:lstStyle>
          <a:p>
            <a:r>
              <a:rPr lang="en-US" dirty="0"/>
              <a:t>Click to edit Master title style – Title Only</a:t>
            </a:r>
          </a:p>
        </p:txBody>
      </p:sp>
      <p:pic>
        <p:nvPicPr>
          <p:cNvPr id="8" name="Picture 7">
            <a:extLst>
              <a:ext uri="{FF2B5EF4-FFF2-40B4-BE49-F238E27FC236}">
                <a16:creationId xmlns:a16="http://schemas.microsoft.com/office/drawing/2014/main" id="{2F7E3112-A855-684F-BAE4-85DE9707D9C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Tree>
    <p:extLst>
      <p:ext uri="{BB962C8B-B14F-4D97-AF65-F5344CB8AC3E}">
        <p14:creationId xmlns:p14="http://schemas.microsoft.com/office/powerpoint/2010/main" val="502827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Two Colum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BC8372-C8AB-584D-A52D-C8846E16D34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922558" y="704"/>
            <a:ext cx="3228550" cy="5142092"/>
          </a:xfrm>
          <a:prstGeom prst="rect">
            <a:avLst/>
          </a:prstGeom>
        </p:spPr>
      </p:pic>
      <p:sp>
        <p:nvSpPr>
          <p:cNvPr id="10" name="Rectangle 6">
            <a:extLst>
              <a:ext uri="{FF2B5EF4-FFF2-40B4-BE49-F238E27FC236}">
                <a16:creationId xmlns:a16="http://schemas.microsoft.com/office/drawing/2014/main" id="{7FB62804-16F4-7241-9222-9396496E1FB2}"/>
              </a:ext>
            </a:extLst>
          </p:cNvPr>
          <p:cNvSpPr/>
          <p:nvPr userDrawn="1"/>
        </p:nvSpPr>
        <p:spPr bwMode="auto">
          <a:xfrm flipV="1">
            <a:off x="5091756" y="-6187"/>
            <a:ext cx="3013859" cy="5159817"/>
          </a:xfrm>
          <a:custGeom>
            <a:avLst/>
            <a:gdLst>
              <a:gd name="connsiteX0" fmla="*/ 0 w 3271652"/>
              <a:gd name="connsiteY0" fmla="*/ 0 h 5143500"/>
              <a:gd name="connsiteX1" fmla="*/ 3271652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3271652"/>
              <a:gd name="connsiteY0" fmla="*/ 7374 h 5150874"/>
              <a:gd name="connsiteX1" fmla="*/ 889787 w 3271652"/>
              <a:gd name="connsiteY1" fmla="*/ 0 h 5150874"/>
              <a:gd name="connsiteX2" fmla="*/ 3271652 w 3271652"/>
              <a:gd name="connsiteY2" fmla="*/ 5150874 h 5150874"/>
              <a:gd name="connsiteX3" fmla="*/ 0 w 3271652"/>
              <a:gd name="connsiteY3" fmla="*/ 5150874 h 5150874"/>
              <a:gd name="connsiteX4" fmla="*/ 0 w 3271652"/>
              <a:gd name="connsiteY4" fmla="*/ 7374 h 5150874"/>
              <a:gd name="connsiteX0" fmla="*/ 0 w 3271652"/>
              <a:gd name="connsiteY0" fmla="*/ 0 h 5143500"/>
              <a:gd name="connsiteX1" fmla="*/ 1686200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2062285"/>
              <a:gd name="connsiteY0" fmla="*/ 0 h 5143500"/>
              <a:gd name="connsiteX1" fmla="*/ 1686200 w 2062285"/>
              <a:gd name="connsiteY1" fmla="*/ 0 h 5143500"/>
              <a:gd name="connsiteX2" fmla="*/ 2062285 w 2062285"/>
              <a:gd name="connsiteY2" fmla="*/ 5099255 h 5143500"/>
              <a:gd name="connsiteX3" fmla="*/ 0 w 2062285"/>
              <a:gd name="connsiteY3" fmla="*/ 5143500 h 5143500"/>
              <a:gd name="connsiteX4" fmla="*/ 0 w 2062285"/>
              <a:gd name="connsiteY4" fmla="*/ 0 h 5143500"/>
              <a:gd name="connsiteX0" fmla="*/ 0 w 2903113"/>
              <a:gd name="connsiteY0" fmla="*/ 0 h 5143500"/>
              <a:gd name="connsiteX1" fmla="*/ 1686200 w 2903113"/>
              <a:gd name="connsiteY1" fmla="*/ 0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581097 w 2903113"/>
              <a:gd name="connsiteY1" fmla="*/ 3504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668683 w 2903113"/>
              <a:gd name="connsiteY1" fmla="*/ 1 h 5143500"/>
              <a:gd name="connsiteX2" fmla="*/ 2903113 w 2903113"/>
              <a:gd name="connsiteY2" fmla="*/ 5141296 h 5143500"/>
              <a:gd name="connsiteX3" fmla="*/ 0 w 2903113"/>
              <a:gd name="connsiteY3" fmla="*/ 5143500 h 5143500"/>
              <a:gd name="connsiteX4" fmla="*/ 0 w 2903113"/>
              <a:gd name="connsiteY4" fmla="*/ 0 h 5143500"/>
              <a:gd name="connsiteX0" fmla="*/ 0 w 2980303"/>
              <a:gd name="connsiteY0" fmla="*/ 0 h 5143500"/>
              <a:gd name="connsiteX1" fmla="*/ 1668683 w 2980303"/>
              <a:gd name="connsiteY1" fmla="*/ 1 h 5143500"/>
              <a:gd name="connsiteX2" fmla="*/ 2980303 w 2980303"/>
              <a:gd name="connsiteY2" fmla="*/ 5141296 h 5143500"/>
              <a:gd name="connsiteX3" fmla="*/ 0 w 2980303"/>
              <a:gd name="connsiteY3" fmla="*/ 5143500 h 5143500"/>
              <a:gd name="connsiteX4" fmla="*/ 0 w 2980303"/>
              <a:gd name="connsiteY4" fmla="*/ 0 h 5143500"/>
              <a:gd name="connsiteX0" fmla="*/ 0 w 2980303"/>
              <a:gd name="connsiteY0" fmla="*/ 5937 h 5149437"/>
              <a:gd name="connsiteX1" fmla="*/ 1621182 w 2980303"/>
              <a:gd name="connsiteY1" fmla="*/ 0 h 5149437"/>
              <a:gd name="connsiteX2" fmla="*/ 2980303 w 2980303"/>
              <a:gd name="connsiteY2" fmla="*/ 5147233 h 5149437"/>
              <a:gd name="connsiteX3" fmla="*/ 0 w 2980303"/>
              <a:gd name="connsiteY3" fmla="*/ 5149437 h 5149437"/>
              <a:gd name="connsiteX4" fmla="*/ 0 w 2980303"/>
              <a:gd name="connsiteY4" fmla="*/ 5937 h 5149437"/>
              <a:gd name="connsiteX0" fmla="*/ 0 w 3005470"/>
              <a:gd name="connsiteY0" fmla="*/ 5937 h 5149437"/>
              <a:gd name="connsiteX1" fmla="*/ 1621182 w 3005470"/>
              <a:gd name="connsiteY1" fmla="*/ 0 h 5149437"/>
              <a:gd name="connsiteX2" fmla="*/ 3005470 w 3005470"/>
              <a:gd name="connsiteY2" fmla="*/ 5147233 h 5149437"/>
              <a:gd name="connsiteX3" fmla="*/ 0 w 3005470"/>
              <a:gd name="connsiteY3" fmla="*/ 5149437 h 5149437"/>
              <a:gd name="connsiteX4" fmla="*/ 0 w 3005470"/>
              <a:gd name="connsiteY4" fmla="*/ 5937 h 5149437"/>
              <a:gd name="connsiteX0" fmla="*/ 0 w 3005470"/>
              <a:gd name="connsiteY0" fmla="*/ 5937 h 5151428"/>
              <a:gd name="connsiteX1" fmla="*/ 1621182 w 3005470"/>
              <a:gd name="connsiteY1" fmla="*/ 0 h 5151428"/>
              <a:gd name="connsiteX2" fmla="*/ 3005470 w 3005470"/>
              <a:gd name="connsiteY2" fmla="*/ 5151428 h 5151428"/>
              <a:gd name="connsiteX3" fmla="*/ 0 w 3005470"/>
              <a:gd name="connsiteY3" fmla="*/ 5149437 h 5151428"/>
              <a:gd name="connsiteX4" fmla="*/ 0 w 3005470"/>
              <a:gd name="connsiteY4" fmla="*/ 5937 h 5151428"/>
              <a:gd name="connsiteX0" fmla="*/ 0 w 3005470"/>
              <a:gd name="connsiteY0" fmla="*/ 5937 h 5151428"/>
              <a:gd name="connsiteX1" fmla="*/ 1583431 w 3005470"/>
              <a:gd name="connsiteY1" fmla="*/ 0 h 5151428"/>
              <a:gd name="connsiteX2" fmla="*/ 3005470 w 3005470"/>
              <a:gd name="connsiteY2" fmla="*/ 5151428 h 5151428"/>
              <a:gd name="connsiteX3" fmla="*/ 0 w 3005470"/>
              <a:gd name="connsiteY3" fmla="*/ 5149437 h 5151428"/>
              <a:gd name="connsiteX4" fmla="*/ 0 w 3005470"/>
              <a:gd name="connsiteY4" fmla="*/ 5937 h 5151428"/>
              <a:gd name="connsiteX0" fmla="*/ 0 w 3013859"/>
              <a:gd name="connsiteY0" fmla="*/ 5937 h 5155623"/>
              <a:gd name="connsiteX1" fmla="*/ 1583431 w 3013859"/>
              <a:gd name="connsiteY1" fmla="*/ 0 h 5155623"/>
              <a:gd name="connsiteX2" fmla="*/ 3013859 w 3013859"/>
              <a:gd name="connsiteY2" fmla="*/ 5155623 h 5155623"/>
              <a:gd name="connsiteX3" fmla="*/ 0 w 3013859"/>
              <a:gd name="connsiteY3" fmla="*/ 5149437 h 5155623"/>
              <a:gd name="connsiteX4" fmla="*/ 0 w 3013859"/>
              <a:gd name="connsiteY4" fmla="*/ 5937 h 5155623"/>
              <a:gd name="connsiteX0" fmla="*/ 0 w 3013859"/>
              <a:gd name="connsiteY0" fmla="*/ 10131 h 5159817"/>
              <a:gd name="connsiteX1" fmla="*/ 1566653 w 3013859"/>
              <a:gd name="connsiteY1" fmla="*/ 0 h 5159817"/>
              <a:gd name="connsiteX2" fmla="*/ 3013859 w 3013859"/>
              <a:gd name="connsiteY2" fmla="*/ 5159817 h 5159817"/>
              <a:gd name="connsiteX3" fmla="*/ 0 w 3013859"/>
              <a:gd name="connsiteY3" fmla="*/ 5153631 h 5159817"/>
              <a:gd name="connsiteX4" fmla="*/ 0 w 3013859"/>
              <a:gd name="connsiteY4" fmla="*/ 10131 h 515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859" h="5159817">
                <a:moveTo>
                  <a:pt x="0" y="10131"/>
                </a:moveTo>
                <a:lnTo>
                  <a:pt x="1566653" y="0"/>
                </a:lnTo>
                <a:lnTo>
                  <a:pt x="3013859" y="5159817"/>
                </a:lnTo>
                <a:lnTo>
                  <a:pt x="0" y="5153631"/>
                </a:lnTo>
                <a:lnTo>
                  <a:pt x="0" y="10131"/>
                </a:lnTo>
                <a:close/>
              </a:path>
            </a:pathLst>
          </a:cu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8" charset="0"/>
              <a:ea typeface="Arial" pitchFamily="-108" charset="0"/>
              <a:cs typeface="Arial" pitchFamily="-108" charset="0"/>
            </a:endParaRPr>
          </a:p>
        </p:txBody>
      </p:sp>
      <p:sp>
        <p:nvSpPr>
          <p:cNvPr id="3" name="Content Placeholder 2"/>
          <p:cNvSpPr>
            <a:spLocks noGrp="1"/>
          </p:cNvSpPr>
          <p:nvPr>
            <p:ph idx="1"/>
          </p:nvPr>
        </p:nvSpPr>
        <p:spPr>
          <a:xfrm>
            <a:off x="228900" y="1136470"/>
            <a:ext cx="4036123" cy="3428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hasCustomPrompt="1"/>
          </p:nvPr>
        </p:nvSpPr>
        <p:spPr>
          <a:xfrm>
            <a:off x="228900" y="229822"/>
            <a:ext cx="6895800" cy="685800"/>
          </a:xfrm>
        </p:spPr>
        <p:txBody>
          <a:bodyPr/>
          <a:lstStyle>
            <a:lvl1pPr>
              <a:defRPr sz="2200"/>
            </a:lvl1pPr>
          </a:lstStyle>
          <a:p>
            <a:r>
              <a:rPr lang="en-US" dirty="0"/>
              <a:t>Click to edit Master title style – Two Column</a:t>
            </a:r>
          </a:p>
        </p:txBody>
      </p:sp>
      <p:sp>
        <p:nvSpPr>
          <p:cNvPr id="7" name="Content Placeholder 2"/>
          <p:cNvSpPr>
            <a:spLocks noGrp="1"/>
          </p:cNvSpPr>
          <p:nvPr>
            <p:ph idx="10"/>
          </p:nvPr>
        </p:nvSpPr>
        <p:spPr>
          <a:xfrm>
            <a:off x="4460967" y="1136470"/>
            <a:ext cx="4454734" cy="3428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Box 10">
            <a:extLst>
              <a:ext uri="{FF2B5EF4-FFF2-40B4-BE49-F238E27FC236}">
                <a16:creationId xmlns:a16="http://schemas.microsoft.com/office/drawing/2014/main" id="{E5369F50-E7A3-7341-8A05-E5BDC510CFD0}"/>
              </a:ext>
            </a:extLst>
          </p:cNvPr>
          <p:cNvSpPr txBox="1">
            <a:spLocks noChangeArrowheads="1"/>
          </p:cNvSpPr>
          <p:nvPr userDrawn="1"/>
        </p:nvSpPr>
        <p:spPr bwMode="auto">
          <a:xfrm>
            <a:off x="6514011" y="4745112"/>
            <a:ext cx="1914973" cy="215444"/>
          </a:xfrm>
          <a:prstGeom prst="rect">
            <a:avLst/>
          </a:prstGeom>
          <a:noFill/>
          <a:ln w="25400">
            <a:noFill/>
            <a:miter lim="800000"/>
            <a:headEnd/>
            <a:tailEnd/>
          </a:ln>
        </p:spPr>
        <p:txBody>
          <a:bodyPr wrap="square" rIns="0">
            <a:spAutoFit/>
          </a:bodyPr>
          <a:lstStyle/>
          <a:p>
            <a:pPr algn="r" defTabSz="514337" eaLnBrk="0" hangingPunct="0">
              <a:spcBef>
                <a:spcPct val="50000"/>
              </a:spcBef>
            </a:pPr>
            <a:r>
              <a:rPr lang="en-US" sz="800" i="1" dirty="0">
                <a:solidFill>
                  <a:schemeClr val="bg1"/>
                </a:solidFill>
                <a:latin typeface="Arial" pitchFamily="34" charset="0"/>
                <a:ea typeface="ＭＳ Ｐゴシック" pitchFamily="34" charset="-128"/>
                <a:cs typeface="Arial" pitchFamily="34" charset="0"/>
              </a:rPr>
              <a:t>© 2018</a:t>
            </a:r>
            <a:r>
              <a:rPr lang="en-US" sz="800" i="1" baseline="0" dirty="0">
                <a:solidFill>
                  <a:schemeClr val="bg1"/>
                </a:solidFill>
                <a:latin typeface="Arial" pitchFamily="34" charset="0"/>
                <a:ea typeface="ＭＳ Ｐゴシック" pitchFamily="34" charset="-128"/>
                <a:cs typeface="Arial" pitchFamily="34" charset="0"/>
              </a:rPr>
              <a:t> </a:t>
            </a:r>
            <a:r>
              <a:rPr lang="en-US" sz="800" i="1" dirty="0">
                <a:solidFill>
                  <a:schemeClr val="bg1"/>
                </a:solidFill>
                <a:latin typeface="Arial" pitchFamily="34" charset="0"/>
                <a:ea typeface="ＭＳ Ｐゴシック" pitchFamily="34" charset="-128"/>
                <a:cs typeface="Arial" pitchFamily="34" charset="0"/>
              </a:rPr>
              <a:t>AG Mednet Proprietary.</a:t>
            </a:r>
          </a:p>
        </p:txBody>
      </p:sp>
      <p:sp>
        <p:nvSpPr>
          <p:cNvPr id="14" name="Text Box 10">
            <a:extLst>
              <a:ext uri="{FF2B5EF4-FFF2-40B4-BE49-F238E27FC236}">
                <a16:creationId xmlns:a16="http://schemas.microsoft.com/office/drawing/2014/main" id="{1B5C695A-1F1F-D948-9322-EF6BE50A4039}"/>
              </a:ext>
            </a:extLst>
          </p:cNvPr>
          <p:cNvSpPr txBox="1">
            <a:spLocks noChangeArrowheads="1"/>
          </p:cNvSpPr>
          <p:nvPr userDrawn="1"/>
        </p:nvSpPr>
        <p:spPr bwMode="auto">
          <a:xfrm>
            <a:off x="8555568" y="4745112"/>
            <a:ext cx="360132" cy="215444"/>
          </a:xfrm>
          <a:prstGeom prst="rect">
            <a:avLst/>
          </a:prstGeom>
          <a:noFill/>
          <a:ln w="25400">
            <a:noFill/>
            <a:miter lim="800000"/>
            <a:headEnd/>
            <a:tailEnd/>
          </a:ln>
        </p:spPr>
        <p:txBody>
          <a:bodyPr wrap="square" rIns="0">
            <a:spAutoFit/>
          </a:bodyPr>
          <a:lstStyle/>
          <a:p>
            <a:pPr algn="r" defTabSz="514337" eaLnBrk="0" hangingPunct="0">
              <a:spcBef>
                <a:spcPct val="50000"/>
              </a:spcBef>
            </a:pPr>
            <a:fld id="{3059C013-B6F9-6A4A-B874-D5959803D6D5}" type="slidenum">
              <a:rPr lang="en-US" sz="800" i="0" smtClean="0">
                <a:solidFill>
                  <a:schemeClr val="bg1"/>
                </a:solidFill>
                <a:latin typeface="Arial" pitchFamily="34" charset="0"/>
                <a:ea typeface="ＭＳ Ｐゴシック" pitchFamily="34" charset="-128"/>
                <a:cs typeface="Arial" pitchFamily="34" charset="0"/>
              </a:rPr>
              <a:pPr algn="r" defTabSz="514337" eaLnBrk="0" hangingPunct="0">
                <a:spcBef>
                  <a:spcPct val="50000"/>
                </a:spcBef>
              </a:pPr>
              <a:t>‹#›</a:t>
            </a:fld>
            <a:endParaRPr lang="en-US" sz="800" i="0" dirty="0">
              <a:solidFill>
                <a:schemeClr val="bg1"/>
              </a:solidFill>
              <a:latin typeface="Arial" pitchFamily="34" charset="0"/>
              <a:ea typeface="ＭＳ Ｐゴシック" pitchFamily="34" charset="-128"/>
              <a:cs typeface="Arial" pitchFamily="34" charset="0"/>
            </a:endParaRPr>
          </a:p>
        </p:txBody>
      </p:sp>
      <p:pic>
        <p:nvPicPr>
          <p:cNvPr id="15" name="Picture 14">
            <a:extLst>
              <a:ext uri="{FF2B5EF4-FFF2-40B4-BE49-F238E27FC236}">
                <a16:creationId xmlns:a16="http://schemas.microsoft.com/office/drawing/2014/main" id="{FE0007B5-0E2C-9945-97D3-4700E694DF5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Tree>
    <p:extLst>
      <p:ext uri="{BB962C8B-B14F-4D97-AF65-F5344CB8AC3E}">
        <p14:creationId xmlns:p14="http://schemas.microsoft.com/office/powerpoint/2010/main" val="1837215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A59B6F2-0FF6-C94D-9F2C-C1CBBD77A6B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922558" y="704"/>
            <a:ext cx="3228550" cy="5142092"/>
          </a:xfrm>
          <a:prstGeom prst="rect">
            <a:avLst/>
          </a:prstGeom>
        </p:spPr>
      </p:pic>
      <p:sp>
        <p:nvSpPr>
          <p:cNvPr id="15" name="Rectangle 6">
            <a:extLst>
              <a:ext uri="{FF2B5EF4-FFF2-40B4-BE49-F238E27FC236}">
                <a16:creationId xmlns:a16="http://schemas.microsoft.com/office/drawing/2014/main" id="{B0F466FA-A7FB-DC42-B4A7-6D446767B6C1}"/>
              </a:ext>
            </a:extLst>
          </p:cNvPr>
          <p:cNvSpPr/>
          <p:nvPr userDrawn="1"/>
        </p:nvSpPr>
        <p:spPr bwMode="auto">
          <a:xfrm flipV="1">
            <a:off x="5091756" y="-6187"/>
            <a:ext cx="3013859" cy="5159817"/>
          </a:xfrm>
          <a:custGeom>
            <a:avLst/>
            <a:gdLst>
              <a:gd name="connsiteX0" fmla="*/ 0 w 3271652"/>
              <a:gd name="connsiteY0" fmla="*/ 0 h 5143500"/>
              <a:gd name="connsiteX1" fmla="*/ 3271652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3271652"/>
              <a:gd name="connsiteY0" fmla="*/ 7374 h 5150874"/>
              <a:gd name="connsiteX1" fmla="*/ 889787 w 3271652"/>
              <a:gd name="connsiteY1" fmla="*/ 0 h 5150874"/>
              <a:gd name="connsiteX2" fmla="*/ 3271652 w 3271652"/>
              <a:gd name="connsiteY2" fmla="*/ 5150874 h 5150874"/>
              <a:gd name="connsiteX3" fmla="*/ 0 w 3271652"/>
              <a:gd name="connsiteY3" fmla="*/ 5150874 h 5150874"/>
              <a:gd name="connsiteX4" fmla="*/ 0 w 3271652"/>
              <a:gd name="connsiteY4" fmla="*/ 7374 h 5150874"/>
              <a:gd name="connsiteX0" fmla="*/ 0 w 3271652"/>
              <a:gd name="connsiteY0" fmla="*/ 0 h 5143500"/>
              <a:gd name="connsiteX1" fmla="*/ 1686200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2062285"/>
              <a:gd name="connsiteY0" fmla="*/ 0 h 5143500"/>
              <a:gd name="connsiteX1" fmla="*/ 1686200 w 2062285"/>
              <a:gd name="connsiteY1" fmla="*/ 0 h 5143500"/>
              <a:gd name="connsiteX2" fmla="*/ 2062285 w 2062285"/>
              <a:gd name="connsiteY2" fmla="*/ 5099255 h 5143500"/>
              <a:gd name="connsiteX3" fmla="*/ 0 w 2062285"/>
              <a:gd name="connsiteY3" fmla="*/ 5143500 h 5143500"/>
              <a:gd name="connsiteX4" fmla="*/ 0 w 2062285"/>
              <a:gd name="connsiteY4" fmla="*/ 0 h 5143500"/>
              <a:gd name="connsiteX0" fmla="*/ 0 w 2903113"/>
              <a:gd name="connsiteY0" fmla="*/ 0 h 5143500"/>
              <a:gd name="connsiteX1" fmla="*/ 1686200 w 2903113"/>
              <a:gd name="connsiteY1" fmla="*/ 0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581097 w 2903113"/>
              <a:gd name="connsiteY1" fmla="*/ 3504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668683 w 2903113"/>
              <a:gd name="connsiteY1" fmla="*/ 1 h 5143500"/>
              <a:gd name="connsiteX2" fmla="*/ 2903113 w 2903113"/>
              <a:gd name="connsiteY2" fmla="*/ 5141296 h 5143500"/>
              <a:gd name="connsiteX3" fmla="*/ 0 w 2903113"/>
              <a:gd name="connsiteY3" fmla="*/ 5143500 h 5143500"/>
              <a:gd name="connsiteX4" fmla="*/ 0 w 2903113"/>
              <a:gd name="connsiteY4" fmla="*/ 0 h 5143500"/>
              <a:gd name="connsiteX0" fmla="*/ 0 w 2980303"/>
              <a:gd name="connsiteY0" fmla="*/ 0 h 5143500"/>
              <a:gd name="connsiteX1" fmla="*/ 1668683 w 2980303"/>
              <a:gd name="connsiteY1" fmla="*/ 1 h 5143500"/>
              <a:gd name="connsiteX2" fmla="*/ 2980303 w 2980303"/>
              <a:gd name="connsiteY2" fmla="*/ 5141296 h 5143500"/>
              <a:gd name="connsiteX3" fmla="*/ 0 w 2980303"/>
              <a:gd name="connsiteY3" fmla="*/ 5143500 h 5143500"/>
              <a:gd name="connsiteX4" fmla="*/ 0 w 2980303"/>
              <a:gd name="connsiteY4" fmla="*/ 0 h 5143500"/>
              <a:gd name="connsiteX0" fmla="*/ 0 w 2980303"/>
              <a:gd name="connsiteY0" fmla="*/ 5937 h 5149437"/>
              <a:gd name="connsiteX1" fmla="*/ 1621182 w 2980303"/>
              <a:gd name="connsiteY1" fmla="*/ 0 h 5149437"/>
              <a:gd name="connsiteX2" fmla="*/ 2980303 w 2980303"/>
              <a:gd name="connsiteY2" fmla="*/ 5147233 h 5149437"/>
              <a:gd name="connsiteX3" fmla="*/ 0 w 2980303"/>
              <a:gd name="connsiteY3" fmla="*/ 5149437 h 5149437"/>
              <a:gd name="connsiteX4" fmla="*/ 0 w 2980303"/>
              <a:gd name="connsiteY4" fmla="*/ 5937 h 5149437"/>
              <a:gd name="connsiteX0" fmla="*/ 0 w 3005470"/>
              <a:gd name="connsiteY0" fmla="*/ 5937 h 5149437"/>
              <a:gd name="connsiteX1" fmla="*/ 1621182 w 3005470"/>
              <a:gd name="connsiteY1" fmla="*/ 0 h 5149437"/>
              <a:gd name="connsiteX2" fmla="*/ 3005470 w 3005470"/>
              <a:gd name="connsiteY2" fmla="*/ 5147233 h 5149437"/>
              <a:gd name="connsiteX3" fmla="*/ 0 w 3005470"/>
              <a:gd name="connsiteY3" fmla="*/ 5149437 h 5149437"/>
              <a:gd name="connsiteX4" fmla="*/ 0 w 3005470"/>
              <a:gd name="connsiteY4" fmla="*/ 5937 h 5149437"/>
              <a:gd name="connsiteX0" fmla="*/ 0 w 3005470"/>
              <a:gd name="connsiteY0" fmla="*/ 5937 h 5151428"/>
              <a:gd name="connsiteX1" fmla="*/ 1621182 w 3005470"/>
              <a:gd name="connsiteY1" fmla="*/ 0 h 5151428"/>
              <a:gd name="connsiteX2" fmla="*/ 3005470 w 3005470"/>
              <a:gd name="connsiteY2" fmla="*/ 5151428 h 5151428"/>
              <a:gd name="connsiteX3" fmla="*/ 0 w 3005470"/>
              <a:gd name="connsiteY3" fmla="*/ 5149437 h 5151428"/>
              <a:gd name="connsiteX4" fmla="*/ 0 w 3005470"/>
              <a:gd name="connsiteY4" fmla="*/ 5937 h 5151428"/>
              <a:gd name="connsiteX0" fmla="*/ 0 w 3005470"/>
              <a:gd name="connsiteY0" fmla="*/ 5937 h 5151428"/>
              <a:gd name="connsiteX1" fmla="*/ 1583431 w 3005470"/>
              <a:gd name="connsiteY1" fmla="*/ 0 h 5151428"/>
              <a:gd name="connsiteX2" fmla="*/ 3005470 w 3005470"/>
              <a:gd name="connsiteY2" fmla="*/ 5151428 h 5151428"/>
              <a:gd name="connsiteX3" fmla="*/ 0 w 3005470"/>
              <a:gd name="connsiteY3" fmla="*/ 5149437 h 5151428"/>
              <a:gd name="connsiteX4" fmla="*/ 0 w 3005470"/>
              <a:gd name="connsiteY4" fmla="*/ 5937 h 5151428"/>
              <a:gd name="connsiteX0" fmla="*/ 0 w 3013859"/>
              <a:gd name="connsiteY0" fmla="*/ 5937 h 5155623"/>
              <a:gd name="connsiteX1" fmla="*/ 1583431 w 3013859"/>
              <a:gd name="connsiteY1" fmla="*/ 0 h 5155623"/>
              <a:gd name="connsiteX2" fmla="*/ 3013859 w 3013859"/>
              <a:gd name="connsiteY2" fmla="*/ 5155623 h 5155623"/>
              <a:gd name="connsiteX3" fmla="*/ 0 w 3013859"/>
              <a:gd name="connsiteY3" fmla="*/ 5149437 h 5155623"/>
              <a:gd name="connsiteX4" fmla="*/ 0 w 3013859"/>
              <a:gd name="connsiteY4" fmla="*/ 5937 h 5155623"/>
              <a:gd name="connsiteX0" fmla="*/ 0 w 3013859"/>
              <a:gd name="connsiteY0" fmla="*/ 10131 h 5159817"/>
              <a:gd name="connsiteX1" fmla="*/ 1566653 w 3013859"/>
              <a:gd name="connsiteY1" fmla="*/ 0 h 5159817"/>
              <a:gd name="connsiteX2" fmla="*/ 3013859 w 3013859"/>
              <a:gd name="connsiteY2" fmla="*/ 5159817 h 5159817"/>
              <a:gd name="connsiteX3" fmla="*/ 0 w 3013859"/>
              <a:gd name="connsiteY3" fmla="*/ 5153631 h 5159817"/>
              <a:gd name="connsiteX4" fmla="*/ 0 w 3013859"/>
              <a:gd name="connsiteY4" fmla="*/ 10131 h 515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859" h="5159817">
                <a:moveTo>
                  <a:pt x="0" y="10131"/>
                </a:moveTo>
                <a:lnTo>
                  <a:pt x="1566653" y="0"/>
                </a:lnTo>
                <a:lnTo>
                  <a:pt x="3013859" y="5159817"/>
                </a:lnTo>
                <a:lnTo>
                  <a:pt x="0" y="5153631"/>
                </a:lnTo>
                <a:lnTo>
                  <a:pt x="0" y="10131"/>
                </a:lnTo>
                <a:close/>
              </a:path>
            </a:pathLst>
          </a:cu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8" charset="0"/>
              <a:ea typeface="Arial" pitchFamily="-108" charset="0"/>
              <a:cs typeface="Arial" pitchFamily="-108" charset="0"/>
            </a:endParaRPr>
          </a:p>
        </p:txBody>
      </p:sp>
      <p:sp>
        <p:nvSpPr>
          <p:cNvPr id="5" name="Title 4"/>
          <p:cNvSpPr>
            <a:spLocks noGrp="1"/>
          </p:cNvSpPr>
          <p:nvPr>
            <p:ph type="title" hasCustomPrompt="1"/>
          </p:nvPr>
        </p:nvSpPr>
        <p:spPr>
          <a:xfrm>
            <a:off x="228900" y="229822"/>
            <a:ext cx="6895800" cy="685800"/>
          </a:xfrm>
        </p:spPr>
        <p:txBody>
          <a:bodyPr/>
          <a:lstStyle>
            <a:lvl1pPr>
              <a:defRPr sz="2200"/>
            </a:lvl1pPr>
          </a:lstStyle>
          <a:p>
            <a:r>
              <a:rPr lang="en-US" dirty="0"/>
              <a:t>Click to edit Master title style </a:t>
            </a:r>
          </a:p>
        </p:txBody>
      </p:sp>
      <p:sp>
        <p:nvSpPr>
          <p:cNvPr id="9" name="Content Placeholder 2"/>
          <p:cNvSpPr>
            <a:spLocks noGrp="1"/>
          </p:cNvSpPr>
          <p:nvPr>
            <p:ph idx="10"/>
          </p:nvPr>
        </p:nvSpPr>
        <p:spPr>
          <a:xfrm>
            <a:off x="228900" y="1136470"/>
            <a:ext cx="8686800" cy="3428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Box 10">
            <a:extLst>
              <a:ext uri="{FF2B5EF4-FFF2-40B4-BE49-F238E27FC236}">
                <a16:creationId xmlns:a16="http://schemas.microsoft.com/office/drawing/2014/main" id="{031B7A83-C36E-604F-9205-EF7C4288980E}"/>
              </a:ext>
            </a:extLst>
          </p:cNvPr>
          <p:cNvSpPr txBox="1">
            <a:spLocks noChangeArrowheads="1"/>
          </p:cNvSpPr>
          <p:nvPr userDrawn="1"/>
        </p:nvSpPr>
        <p:spPr bwMode="auto">
          <a:xfrm>
            <a:off x="6514011" y="4745112"/>
            <a:ext cx="1914973" cy="215444"/>
          </a:xfrm>
          <a:prstGeom prst="rect">
            <a:avLst/>
          </a:prstGeom>
          <a:noFill/>
          <a:ln w="25400">
            <a:noFill/>
            <a:miter lim="800000"/>
            <a:headEnd/>
            <a:tailEnd/>
          </a:ln>
        </p:spPr>
        <p:txBody>
          <a:bodyPr wrap="square" rIns="0">
            <a:spAutoFit/>
          </a:bodyPr>
          <a:lstStyle/>
          <a:p>
            <a:pPr algn="r" defTabSz="514337" eaLnBrk="0" hangingPunct="0">
              <a:spcBef>
                <a:spcPct val="50000"/>
              </a:spcBef>
            </a:pPr>
            <a:r>
              <a:rPr lang="en-US" sz="800" i="1" dirty="0">
                <a:solidFill>
                  <a:schemeClr val="bg1"/>
                </a:solidFill>
                <a:latin typeface="Arial" pitchFamily="34" charset="0"/>
                <a:ea typeface="ＭＳ Ｐゴシック" pitchFamily="34" charset="-128"/>
                <a:cs typeface="Arial" pitchFamily="34" charset="0"/>
              </a:rPr>
              <a:t>© 2018</a:t>
            </a:r>
            <a:r>
              <a:rPr lang="en-US" sz="800" i="1" baseline="0" dirty="0">
                <a:solidFill>
                  <a:schemeClr val="bg1"/>
                </a:solidFill>
                <a:latin typeface="Arial" pitchFamily="34" charset="0"/>
                <a:ea typeface="ＭＳ Ｐゴシック" pitchFamily="34" charset="-128"/>
                <a:cs typeface="Arial" pitchFamily="34" charset="0"/>
              </a:rPr>
              <a:t> </a:t>
            </a:r>
            <a:r>
              <a:rPr lang="en-US" sz="800" i="1" dirty="0">
                <a:solidFill>
                  <a:schemeClr val="bg1"/>
                </a:solidFill>
                <a:latin typeface="Arial" pitchFamily="34" charset="0"/>
                <a:ea typeface="ＭＳ Ｐゴシック" pitchFamily="34" charset="-128"/>
                <a:cs typeface="Arial" pitchFamily="34" charset="0"/>
              </a:rPr>
              <a:t>AG Mednet Proprietary.</a:t>
            </a:r>
          </a:p>
        </p:txBody>
      </p:sp>
      <p:sp>
        <p:nvSpPr>
          <p:cNvPr id="12" name="Text Box 10">
            <a:extLst>
              <a:ext uri="{FF2B5EF4-FFF2-40B4-BE49-F238E27FC236}">
                <a16:creationId xmlns:a16="http://schemas.microsoft.com/office/drawing/2014/main" id="{41BCB139-A36F-1D4E-85DE-F513AA5D0AA8}"/>
              </a:ext>
            </a:extLst>
          </p:cNvPr>
          <p:cNvSpPr txBox="1">
            <a:spLocks noChangeArrowheads="1"/>
          </p:cNvSpPr>
          <p:nvPr userDrawn="1"/>
        </p:nvSpPr>
        <p:spPr bwMode="auto">
          <a:xfrm>
            <a:off x="8555568" y="4745112"/>
            <a:ext cx="360132" cy="215444"/>
          </a:xfrm>
          <a:prstGeom prst="rect">
            <a:avLst/>
          </a:prstGeom>
          <a:noFill/>
          <a:ln w="25400">
            <a:noFill/>
            <a:miter lim="800000"/>
            <a:headEnd/>
            <a:tailEnd/>
          </a:ln>
        </p:spPr>
        <p:txBody>
          <a:bodyPr wrap="square" rIns="0">
            <a:spAutoFit/>
          </a:bodyPr>
          <a:lstStyle/>
          <a:p>
            <a:pPr algn="r" defTabSz="514337" eaLnBrk="0" hangingPunct="0">
              <a:spcBef>
                <a:spcPct val="50000"/>
              </a:spcBef>
            </a:pPr>
            <a:fld id="{3059C013-B6F9-6A4A-B874-D5959803D6D5}" type="slidenum">
              <a:rPr lang="en-US" sz="800" i="0" smtClean="0">
                <a:solidFill>
                  <a:schemeClr val="bg1"/>
                </a:solidFill>
                <a:latin typeface="Arial" pitchFamily="34" charset="0"/>
                <a:ea typeface="ＭＳ Ｐゴシック" pitchFamily="34" charset="-128"/>
                <a:cs typeface="Arial" pitchFamily="34" charset="0"/>
              </a:rPr>
              <a:pPr algn="r" defTabSz="514337" eaLnBrk="0" hangingPunct="0">
                <a:spcBef>
                  <a:spcPct val="50000"/>
                </a:spcBef>
              </a:pPr>
              <a:t>‹#›</a:t>
            </a:fld>
            <a:endParaRPr lang="en-US" sz="800" i="0" dirty="0">
              <a:solidFill>
                <a:schemeClr val="bg1"/>
              </a:solidFill>
              <a:latin typeface="Arial" pitchFamily="34" charset="0"/>
              <a:ea typeface="ＭＳ Ｐゴシック" pitchFamily="34" charset="-128"/>
              <a:cs typeface="Arial" pitchFamily="34" charset="0"/>
            </a:endParaRPr>
          </a:p>
        </p:txBody>
      </p:sp>
      <p:pic>
        <p:nvPicPr>
          <p:cNvPr id="14" name="Picture 13">
            <a:extLst>
              <a:ext uri="{FF2B5EF4-FFF2-40B4-BE49-F238E27FC236}">
                <a16:creationId xmlns:a16="http://schemas.microsoft.com/office/drawing/2014/main" id="{1CCAE82B-3738-E649-8593-39BD373A168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Tree>
    <p:extLst>
      <p:ext uri="{BB962C8B-B14F-4D97-AF65-F5344CB8AC3E}">
        <p14:creationId xmlns:p14="http://schemas.microsoft.com/office/powerpoint/2010/main" val="2351509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lank">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C78511-9AB5-2B4F-AF46-9BF4D9C5236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922558" y="704"/>
            <a:ext cx="3228550" cy="5142092"/>
          </a:xfrm>
          <a:prstGeom prst="rect">
            <a:avLst/>
          </a:prstGeom>
        </p:spPr>
      </p:pic>
      <p:sp>
        <p:nvSpPr>
          <p:cNvPr id="13" name="Rectangle 6">
            <a:extLst>
              <a:ext uri="{FF2B5EF4-FFF2-40B4-BE49-F238E27FC236}">
                <a16:creationId xmlns:a16="http://schemas.microsoft.com/office/drawing/2014/main" id="{2DF3F13C-B807-E845-AB44-778AE0AD3880}"/>
              </a:ext>
            </a:extLst>
          </p:cNvPr>
          <p:cNvSpPr/>
          <p:nvPr userDrawn="1"/>
        </p:nvSpPr>
        <p:spPr bwMode="auto">
          <a:xfrm flipV="1">
            <a:off x="5091756" y="-6187"/>
            <a:ext cx="3013859" cy="5159817"/>
          </a:xfrm>
          <a:custGeom>
            <a:avLst/>
            <a:gdLst>
              <a:gd name="connsiteX0" fmla="*/ 0 w 3271652"/>
              <a:gd name="connsiteY0" fmla="*/ 0 h 5143500"/>
              <a:gd name="connsiteX1" fmla="*/ 3271652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3271652"/>
              <a:gd name="connsiteY0" fmla="*/ 7374 h 5150874"/>
              <a:gd name="connsiteX1" fmla="*/ 889787 w 3271652"/>
              <a:gd name="connsiteY1" fmla="*/ 0 h 5150874"/>
              <a:gd name="connsiteX2" fmla="*/ 3271652 w 3271652"/>
              <a:gd name="connsiteY2" fmla="*/ 5150874 h 5150874"/>
              <a:gd name="connsiteX3" fmla="*/ 0 w 3271652"/>
              <a:gd name="connsiteY3" fmla="*/ 5150874 h 5150874"/>
              <a:gd name="connsiteX4" fmla="*/ 0 w 3271652"/>
              <a:gd name="connsiteY4" fmla="*/ 7374 h 5150874"/>
              <a:gd name="connsiteX0" fmla="*/ 0 w 3271652"/>
              <a:gd name="connsiteY0" fmla="*/ 0 h 5143500"/>
              <a:gd name="connsiteX1" fmla="*/ 1686200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2062285"/>
              <a:gd name="connsiteY0" fmla="*/ 0 h 5143500"/>
              <a:gd name="connsiteX1" fmla="*/ 1686200 w 2062285"/>
              <a:gd name="connsiteY1" fmla="*/ 0 h 5143500"/>
              <a:gd name="connsiteX2" fmla="*/ 2062285 w 2062285"/>
              <a:gd name="connsiteY2" fmla="*/ 5099255 h 5143500"/>
              <a:gd name="connsiteX3" fmla="*/ 0 w 2062285"/>
              <a:gd name="connsiteY3" fmla="*/ 5143500 h 5143500"/>
              <a:gd name="connsiteX4" fmla="*/ 0 w 2062285"/>
              <a:gd name="connsiteY4" fmla="*/ 0 h 5143500"/>
              <a:gd name="connsiteX0" fmla="*/ 0 w 2903113"/>
              <a:gd name="connsiteY0" fmla="*/ 0 h 5143500"/>
              <a:gd name="connsiteX1" fmla="*/ 1686200 w 2903113"/>
              <a:gd name="connsiteY1" fmla="*/ 0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581097 w 2903113"/>
              <a:gd name="connsiteY1" fmla="*/ 3504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668683 w 2903113"/>
              <a:gd name="connsiteY1" fmla="*/ 1 h 5143500"/>
              <a:gd name="connsiteX2" fmla="*/ 2903113 w 2903113"/>
              <a:gd name="connsiteY2" fmla="*/ 5141296 h 5143500"/>
              <a:gd name="connsiteX3" fmla="*/ 0 w 2903113"/>
              <a:gd name="connsiteY3" fmla="*/ 5143500 h 5143500"/>
              <a:gd name="connsiteX4" fmla="*/ 0 w 2903113"/>
              <a:gd name="connsiteY4" fmla="*/ 0 h 5143500"/>
              <a:gd name="connsiteX0" fmla="*/ 0 w 2980303"/>
              <a:gd name="connsiteY0" fmla="*/ 0 h 5143500"/>
              <a:gd name="connsiteX1" fmla="*/ 1668683 w 2980303"/>
              <a:gd name="connsiteY1" fmla="*/ 1 h 5143500"/>
              <a:gd name="connsiteX2" fmla="*/ 2980303 w 2980303"/>
              <a:gd name="connsiteY2" fmla="*/ 5141296 h 5143500"/>
              <a:gd name="connsiteX3" fmla="*/ 0 w 2980303"/>
              <a:gd name="connsiteY3" fmla="*/ 5143500 h 5143500"/>
              <a:gd name="connsiteX4" fmla="*/ 0 w 2980303"/>
              <a:gd name="connsiteY4" fmla="*/ 0 h 5143500"/>
              <a:gd name="connsiteX0" fmla="*/ 0 w 2980303"/>
              <a:gd name="connsiteY0" fmla="*/ 5937 h 5149437"/>
              <a:gd name="connsiteX1" fmla="*/ 1621182 w 2980303"/>
              <a:gd name="connsiteY1" fmla="*/ 0 h 5149437"/>
              <a:gd name="connsiteX2" fmla="*/ 2980303 w 2980303"/>
              <a:gd name="connsiteY2" fmla="*/ 5147233 h 5149437"/>
              <a:gd name="connsiteX3" fmla="*/ 0 w 2980303"/>
              <a:gd name="connsiteY3" fmla="*/ 5149437 h 5149437"/>
              <a:gd name="connsiteX4" fmla="*/ 0 w 2980303"/>
              <a:gd name="connsiteY4" fmla="*/ 5937 h 5149437"/>
              <a:gd name="connsiteX0" fmla="*/ 0 w 3005470"/>
              <a:gd name="connsiteY0" fmla="*/ 5937 h 5149437"/>
              <a:gd name="connsiteX1" fmla="*/ 1621182 w 3005470"/>
              <a:gd name="connsiteY1" fmla="*/ 0 h 5149437"/>
              <a:gd name="connsiteX2" fmla="*/ 3005470 w 3005470"/>
              <a:gd name="connsiteY2" fmla="*/ 5147233 h 5149437"/>
              <a:gd name="connsiteX3" fmla="*/ 0 w 3005470"/>
              <a:gd name="connsiteY3" fmla="*/ 5149437 h 5149437"/>
              <a:gd name="connsiteX4" fmla="*/ 0 w 3005470"/>
              <a:gd name="connsiteY4" fmla="*/ 5937 h 5149437"/>
              <a:gd name="connsiteX0" fmla="*/ 0 w 3005470"/>
              <a:gd name="connsiteY0" fmla="*/ 5937 h 5151428"/>
              <a:gd name="connsiteX1" fmla="*/ 1621182 w 3005470"/>
              <a:gd name="connsiteY1" fmla="*/ 0 h 5151428"/>
              <a:gd name="connsiteX2" fmla="*/ 3005470 w 3005470"/>
              <a:gd name="connsiteY2" fmla="*/ 5151428 h 5151428"/>
              <a:gd name="connsiteX3" fmla="*/ 0 w 3005470"/>
              <a:gd name="connsiteY3" fmla="*/ 5149437 h 5151428"/>
              <a:gd name="connsiteX4" fmla="*/ 0 w 3005470"/>
              <a:gd name="connsiteY4" fmla="*/ 5937 h 5151428"/>
              <a:gd name="connsiteX0" fmla="*/ 0 w 3005470"/>
              <a:gd name="connsiteY0" fmla="*/ 5937 h 5151428"/>
              <a:gd name="connsiteX1" fmla="*/ 1583431 w 3005470"/>
              <a:gd name="connsiteY1" fmla="*/ 0 h 5151428"/>
              <a:gd name="connsiteX2" fmla="*/ 3005470 w 3005470"/>
              <a:gd name="connsiteY2" fmla="*/ 5151428 h 5151428"/>
              <a:gd name="connsiteX3" fmla="*/ 0 w 3005470"/>
              <a:gd name="connsiteY3" fmla="*/ 5149437 h 5151428"/>
              <a:gd name="connsiteX4" fmla="*/ 0 w 3005470"/>
              <a:gd name="connsiteY4" fmla="*/ 5937 h 5151428"/>
              <a:gd name="connsiteX0" fmla="*/ 0 w 3013859"/>
              <a:gd name="connsiteY0" fmla="*/ 5937 h 5155623"/>
              <a:gd name="connsiteX1" fmla="*/ 1583431 w 3013859"/>
              <a:gd name="connsiteY1" fmla="*/ 0 h 5155623"/>
              <a:gd name="connsiteX2" fmla="*/ 3013859 w 3013859"/>
              <a:gd name="connsiteY2" fmla="*/ 5155623 h 5155623"/>
              <a:gd name="connsiteX3" fmla="*/ 0 w 3013859"/>
              <a:gd name="connsiteY3" fmla="*/ 5149437 h 5155623"/>
              <a:gd name="connsiteX4" fmla="*/ 0 w 3013859"/>
              <a:gd name="connsiteY4" fmla="*/ 5937 h 5155623"/>
              <a:gd name="connsiteX0" fmla="*/ 0 w 3013859"/>
              <a:gd name="connsiteY0" fmla="*/ 10131 h 5159817"/>
              <a:gd name="connsiteX1" fmla="*/ 1566653 w 3013859"/>
              <a:gd name="connsiteY1" fmla="*/ 0 h 5159817"/>
              <a:gd name="connsiteX2" fmla="*/ 3013859 w 3013859"/>
              <a:gd name="connsiteY2" fmla="*/ 5159817 h 5159817"/>
              <a:gd name="connsiteX3" fmla="*/ 0 w 3013859"/>
              <a:gd name="connsiteY3" fmla="*/ 5153631 h 5159817"/>
              <a:gd name="connsiteX4" fmla="*/ 0 w 3013859"/>
              <a:gd name="connsiteY4" fmla="*/ 10131 h 515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859" h="5159817">
                <a:moveTo>
                  <a:pt x="0" y="10131"/>
                </a:moveTo>
                <a:lnTo>
                  <a:pt x="1566653" y="0"/>
                </a:lnTo>
                <a:lnTo>
                  <a:pt x="3013859" y="5159817"/>
                </a:lnTo>
                <a:lnTo>
                  <a:pt x="0" y="5153631"/>
                </a:lnTo>
                <a:lnTo>
                  <a:pt x="0" y="10131"/>
                </a:lnTo>
                <a:close/>
              </a:path>
            </a:pathLst>
          </a:cu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8" charset="0"/>
              <a:ea typeface="Arial" pitchFamily="-108" charset="0"/>
              <a:cs typeface="Arial" pitchFamily="-108" charset="0"/>
            </a:endParaRPr>
          </a:p>
        </p:txBody>
      </p:sp>
      <p:sp>
        <p:nvSpPr>
          <p:cNvPr id="11" name="Title 4"/>
          <p:cNvSpPr>
            <a:spLocks noGrp="1"/>
          </p:cNvSpPr>
          <p:nvPr>
            <p:ph type="title" hasCustomPrompt="1"/>
          </p:nvPr>
        </p:nvSpPr>
        <p:spPr>
          <a:xfrm>
            <a:off x="228900" y="229822"/>
            <a:ext cx="6895800" cy="685800"/>
          </a:xfrm>
        </p:spPr>
        <p:txBody>
          <a:bodyPr/>
          <a:lstStyle>
            <a:lvl1pPr>
              <a:defRPr sz="2200"/>
            </a:lvl1pPr>
          </a:lstStyle>
          <a:p>
            <a:r>
              <a:rPr lang="en-US" dirty="0"/>
              <a:t>Click to edit Master title style </a:t>
            </a:r>
          </a:p>
        </p:txBody>
      </p:sp>
      <p:sp>
        <p:nvSpPr>
          <p:cNvPr id="7" name="Text Box 10">
            <a:extLst>
              <a:ext uri="{FF2B5EF4-FFF2-40B4-BE49-F238E27FC236}">
                <a16:creationId xmlns:a16="http://schemas.microsoft.com/office/drawing/2014/main" id="{758962F5-1021-8B47-93D3-80AD72841389}"/>
              </a:ext>
            </a:extLst>
          </p:cNvPr>
          <p:cNvSpPr txBox="1">
            <a:spLocks noChangeArrowheads="1"/>
          </p:cNvSpPr>
          <p:nvPr userDrawn="1"/>
        </p:nvSpPr>
        <p:spPr bwMode="auto">
          <a:xfrm>
            <a:off x="6514011" y="4745112"/>
            <a:ext cx="1914973" cy="215444"/>
          </a:xfrm>
          <a:prstGeom prst="rect">
            <a:avLst/>
          </a:prstGeom>
          <a:noFill/>
          <a:ln w="25400">
            <a:noFill/>
            <a:miter lim="800000"/>
            <a:headEnd/>
            <a:tailEnd/>
          </a:ln>
        </p:spPr>
        <p:txBody>
          <a:bodyPr wrap="square" rIns="0">
            <a:spAutoFit/>
          </a:bodyPr>
          <a:lstStyle/>
          <a:p>
            <a:pPr algn="r" defTabSz="514337" eaLnBrk="0" hangingPunct="0">
              <a:spcBef>
                <a:spcPct val="50000"/>
              </a:spcBef>
            </a:pPr>
            <a:r>
              <a:rPr lang="en-US" sz="800" i="1" dirty="0">
                <a:solidFill>
                  <a:schemeClr val="bg1"/>
                </a:solidFill>
                <a:latin typeface="Arial" pitchFamily="34" charset="0"/>
                <a:ea typeface="ＭＳ Ｐゴシック" pitchFamily="34" charset="-128"/>
                <a:cs typeface="Arial" pitchFamily="34" charset="0"/>
              </a:rPr>
              <a:t>© 2018</a:t>
            </a:r>
            <a:r>
              <a:rPr lang="en-US" sz="800" i="1" baseline="0" dirty="0">
                <a:solidFill>
                  <a:schemeClr val="bg1"/>
                </a:solidFill>
                <a:latin typeface="Arial" pitchFamily="34" charset="0"/>
                <a:ea typeface="ＭＳ Ｐゴシック" pitchFamily="34" charset="-128"/>
                <a:cs typeface="Arial" pitchFamily="34" charset="0"/>
              </a:rPr>
              <a:t> </a:t>
            </a:r>
            <a:r>
              <a:rPr lang="en-US" sz="800" i="1" dirty="0">
                <a:solidFill>
                  <a:schemeClr val="bg1"/>
                </a:solidFill>
                <a:latin typeface="Arial" pitchFamily="34" charset="0"/>
                <a:ea typeface="ＭＳ Ｐゴシック" pitchFamily="34" charset="-128"/>
                <a:cs typeface="Arial" pitchFamily="34" charset="0"/>
              </a:rPr>
              <a:t>AG Mednet Proprietary.</a:t>
            </a:r>
          </a:p>
        </p:txBody>
      </p:sp>
      <p:sp>
        <p:nvSpPr>
          <p:cNvPr id="8" name="Text Box 10">
            <a:extLst>
              <a:ext uri="{FF2B5EF4-FFF2-40B4-BE49-F238E27FC236}">
                <a16:creationId xmlns:a16="http://schemas.microsoft.com/office/drawing/2014/main" id="{B5A0B632-4BE4-D64F-82DC-C7410D065811}"/>
              </a:ext>
            </a:extLst>
          </p:cNvPr>
          <p:cNvSpPr txBox="1">
            <a:spLocks noChangeArrowheads="1"/>
          </p:cNvSpPr>
          <p:nvPr userDrawn="1"/>
        </p:nvSpPr>
        <p:spPr bwMode="auto">
          <a:xfrm>
            <a:off x="8555568" y="4745112"/>
            <a:ext cx="360132" cy="215444"/>
          </a:xfrm>
          <a:prstGeom prst="rect">
            <a:avLst/>
          </a:prstGeom>
          <a:noFill/>
          <a:ln w="25400">
            <a:noFill/>
            <a:miter lim="800000"/>
            <a:headEnd/>
            <a:tailEnd/>
          </a:ln>
        </p:spPr>
        <p:txBody>
          <a:bodyPr wrap="square" rIns="0">
            <a:spAutoFit/>
          </a:bodyPr>
          <a:lstStyle/>
          <a:p>
            <a:pPr algn="r" defTabSz="514337" eaLnBrk="0" hangingPunct="0">
              <a:spcBef>
                <a:spcPct val="50000"/>
              </a:spcBef>
            </a:pPr>
            <a:fld id="{3059C013-B6F9-6A4A-B874-D5959803D6D5}" type="slidenum">
              <a:rPr lang="en-US" sz="800" i="0" smtClean="0">
                <a:solidFill>
                  <a:schemeClr val="bg1"/>
                </a:solidFill>
                <a:latin typeface="Arial" pitchFamily="34" charset="0"/>
                <a:ea typeface="ＭＳ Ｐゴシック" pitchFamily="34" charset="-128"/>
                <a:cs typeface="Arial" pitchFamily="34" charset="0"/>
              </a:rPr>
              <a:pPr algn="r" defTabSz="514337" eaLnBrk="0" hangingPunct="0">
                <a:spcBef>
                  <a:spcPct val="50000"/>
                </a:spcBef>
              </a:pPr>
              <a:t>‹#›</a:t>
            </a:fld>
            <a:endParaRPr lang="en-US" sz="800" i="0" dirty="0">
              <a:solidFill>
                <a:schemeClr val="bg1"/>
              </a:solidFill>
              <a:latin typeface="Arial" pitchFamily="34" charset="0"/>
              <a:ea typeface="ＭＳ Ｐゴシック" pitchFamily="34" charset="-128"/>
              <a:cs typeface="Arial" pitchFamily="34" charset="0"/>
            </a:endParaRPr>
          </a:p>
        </p:txBody>
      </p:sp>
      <p:pic>
        <p:nvPicPr>
          <p:cNvPr id="12" name="Picture 11">
            <a:extLst>
              <a:ext uri="{FF2B5EF4-FFF2-40B4-BE49-F238E27FC236}">
                <a16:creationId xmlns:a16="http://schemas.microsoft.com/office/drawing/2014/main" id="{61480E78-701C-9E41-99ED-38CFF354531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Tree>
    <p:extLst>
      <p:ext uri="{BB962C8B-B14F-4D97-AF65-F5344CB8AC3E}">
        <p14:creationId xmlns:p14="http://schemas.microsoft.com/office/powerpoint/2010/main" val="258940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Re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D6343F-3AF5-7946-B312-966E7D00749E}"/>
              </a:ext>
            </a:extLst>
          </p:cNvPr>
          <p:cNvPicPr>
            <a:picLocks noChangeAspect="1"/>
          </p:cNvPicPr>
          <p:nvPr userDrawn="1"/>
        </p:nvPicPr>
        <p:blipFill>
          <a:blip r:embed="rId2"/>
          <a:stretch>
            <a:fillRect/>
          </a:stretch>
        </p:blipFill>
        <p:spPr>
          <a:xfrm>
            <a:off x="0" y="704"/>
            <a:ext cx="9144000" cy="5142091"/>
          </a:xfrm>
          <a:prstGeom prst="rect">
            <a:avLst/>
          </a:prstGeom>
        </p:spPr>
      </p:pic>
      <p:sp>
        <p:nvSpPr>
          <p:cNvPr id="7" name="Title 4"/>
          <p:cNvSpPr>
            <a:spLocks noGrp="1"/>
          </p:cNvSpPr>
          <p:nvPr>
            <p:ph type="title" hasCustomPrompt="1"/>
          </p:nvPr>
        </p:nvSpPr>
        <p:spPr>
          <a:xfrm>
            <a:off x="856298" y="1491245"/>
            <a:ext cx="6895800" cy="558439"/>
          </a:xfrm>
        </p:spPr>
        <p:txBody>
          <a:bodyPr anchor="t"/>
          <a:lstStyle>
            <a:lvl1pPr>
              <a:defRPr sz="3600">
                <a:solidFill>
                  <a:schemeClr val="bg1"/>
                </a:solidFill>
              </a:defRPr>
            </a:lvl1pPr>
          </a:lstStyle>
          <a:p>
            <a:r>
              <a:rPr lang="en-US" dirty="0"/>
              <a:t>Click to edit title style</a:t>
            </a:r>
          </a:p>
        </p:txBody>
      </p:sp>
      <p:sp>
        <p:nvSpPr>
          <p:cNvPr id="10" name="Text Placeholder 3"/>
          <p:cNvSpPr>
            <a:spLocks noGrp="1"/>
          </p:cNvSpPr>
          <p:nvPr>
            <p:ph type="body" sz="quarter" idx="12" hasCustomPrompt="1"/>
          </p:nvPr>
        </p:nvSpPr>
        <p:spPr>
          <a:xfrm>
            <a:off x="856298" y="2180403"/>
            <a:ext cx="6895975" cy="406041"/>
          </a:xfrm>
        </p:spPr>
        <p:txBody>
          <a:bodyPr/>
          <a:lstStyle>
            <a:lvl1pPr marL="0" indent="0">
              <a:buFont typeface="Arial" charset="0"/>
              <a:buNone/>
              <a:defRPr sz="1800" b="1">
                <a:solidFill>
                  <a:schemeClr val="bg1"/>
                </a:solidFill>
              </a:defRPr>
            </a:lvl1pPr>
          </a:lstStyle>
          <a:p>
            <a:pPr lvl="0"/>
            <a:r>
              <a:rPr lang="en-US" dirty="0"/>
              <a:t>Click to edit subtitle style</a:t>
            </a:r>
          </a:p>
        </p:txBody>
      </p:sp>
      <p:pic>
        <p:nvPicPr>
          <p:cNvPr id="12" name="Picture 11">
            <a:extLst>
              <a:ext uri="{FF2B5EF4-FFF2-40B4-BE49-F238E27FC236}">
                <a16:creationId xmlns:a16="http://schemas.microsoft.com/office/drawing/2014/main" id="{1894AD3D-21D4-C848-97B7-28FB3A0E86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9843" y="4428721"/>
            <a:ext cx="1373096" cy="267754"/>
          </a:xfrm>
          <a:prstGeom prst="rect">
            <a:avLst/>
          </a:prstGeom>
        </p:spPr>
      </p:pic>
    </p:spTree>
    <p:extLst>
      <p:ext uri="{BB962C8B-B14F-4D97-AF65-F5344CB8AC3E}">
        <p14:creationId xmlns:p14="http://schemas.microsoft.com/office/powerpoint/2010/main" val="9846961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vider Re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0956DE-EFD3-6F4B-ABFE-6C94C17377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704"/>
            <a:ext cx="9144000" cy="5142092"/>
          </a:xfrm>
          <a:prstGeom prst="rect">
            <a:avLst/>
          </a:prstGeom>
        </p:spPr>
      </p:pic>
      <p:pic>
        <p:nvPicPr>
          <p:cNvPr id="8" name="Picture 7">
            <a:extLst>
              <a:ext uri="{FF2B5EF4-FFF2-40B4-BE49-F238E27FC236}">
                <a16:creationId xmlns:a16="http://schemas.microsoft.com/office/drawing/2014/main" id="{AB4DD705-1505-1146-B3E9-69D72CAFCFF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9843" y="4428721"/>
            <a:ext cx="1373096" cy="267754"/>
          </a:xfrm>
          <a:prstGeom prst="rect">
            <a:avLst/>
          </a:prstGeom>
        </p:spPr>
      </p:pic>
      <p:sp>
        <p:nvSpPr>
          <p:cNvPr id="9" name="Title 4">
            <a:extLst>
              <a:ext uri="{FF2B5EF4-FFF2-40B4-BE49-F238E27FC236}">
                <a16:creationId xmlns:a16="http://schemas.microsoft.com/office/drawing/2014/main" id="{A5E1994A-69C1-5248-86CB-2FA5B9B62133}"/>
              </a:ext>
            </a:extLst>
          </p:cNvPr>
          <p:cNvSpPr>
            <a:spLocks noGrp="1"/>
          </p:cNvSpPr>
          <p:nvPr>
            <p:ph type="title" hasCustomPrompt="1"/>
          </p:nvPr>
        </p:nvSpPr>
        <p:spPr>
          <a:xfrm>
            <a:off x="856298" y="1491245"/>
            <a:ext cx="6895800" cy="558439"/>
          </a:xfrm>
        </p:spPr>
        <p:txBody>
          <a:bodyPr anchor="t"/>
          <a:lstStyle>
            <a:lvl1pPr>
              <a:defRPr sz="3600">
                <a:solidFill>
                  <a:schemeClr val="bg1"/>
                </a:solidFill>
              </a:defRPr>
            </a:lvl1pPr>
          </a:lstStyle>
          <a:p>
            <a:r>
              <a:rPr lang="en-US" dirty="0"/>
              <a:t>Click to edit title style</a:t>
            </a:r>
          </a:p>
        </p:txBody>
      </p:sp>
      <p:sp>
        <p:nvSpPr>
          <p:cNvPr id="11" name="Text Placeholder 3">
            <a:extLst>
              <a:ext uri="{FF2B5EF4-FFF2-40B4-BE49-F238E27FC236}">
                <a16:creationId xmlns:a16="http://schemas.microsoft.com/office/drawing/2014/main" id="{00A524DE-146A-E844-8733-62C529832C68}"/>
              </a:ext>
            </a:extLst>
          </p:cNvPr>
          <p:cNvSpPr>
            <a:spLocks noGrp="1"/>
          </p:cNvSpPr>
          <p:nvPr>
            <p:ph type="body" sz="quarter" idx="12" hasCustomPrompt="1"/>
          </p:nvPr>
        </p:nvSpPr>
        <p:spPr>
          <a:xfrm>
            <a:off x="856298" y="2180403"/>
            <a:ext cx="6895975" cy="406041"/>
          </a:xfrm>
        </p:spPr>
        <p:txBody>
          <a:bodyPr/>
          <a:lstStyle>
            <a:lvl1pPr marL="0" indent="0">
              <a:buFont typeface="Arial" charset="0"/>
              <a:buNone/>
              <a:defRPr sz="1800" b="1">
                <a:solidFill>
                  <a:schemeClr val="bg1"/>
                </a:solidFill>
              </a:defRPr>
            </a:lvl1pPr>
          </a:lstStyle>
          <a:p>
            <a:pPr lvl="0"/>
            <a:r>
              <a:rPr lang="en-US" dirty="0"/>
              <a:t>Click to edit subtitle style</a:t>
            </a:r>
          </a:p>
        </p:txBody>
      </p:sp>
    </p:spTree>
    <p:extLst>
      <p:ext uri="{BB962C8B-B14F-4D97-AF65-F5344CB8AC3E}">
        <p14:creationId xmlns:p14="http://schemas.microsoft.com/office/powerpoint/2010/main" val="1580556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900" y="270234"/>
            <a:ext cx="6746666"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228900" y="1136470"/>
            <a:ext cx="8686799" cy="34282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Text Box 10"/>
          <p:cNvSpPr txBox="1">
            <a:spLocks noChangeArrowheads="1"/>
          </p:cNvSpPr>
          <p:nvPr/>
        </p:nvSpPr>
        <p:spPr bwMode="auto">
          <a:xfrm>
            <a:off x="6514011" y="4745112"/>
            <a:ext cx="1914973" cy="215444"/>
          </a:xfrm>
          <a:prstGeom prst="rect">
            <a:avLst/>
          </a:prstGeom>
          <a:noFill/>
          <a:ln w="25400">
            <a:noFill/>
            <a:miter lim="800000"/>
            <a:headEnd/>
            <a:tailEnd/>
          </a:ln>
        </p:spPr>
        <p:txBody>
          <a:bodyPr wrap="square" rIns="0">
            <a:spAutoFit/>
          </a:bodyPr>
          <a:lstStyle/>
          <a:p>
            <a:pPr algn="r" defTabSz="514337" eaLnBrk="0" hangingPunct="0">
              <a:spcBef>
                <a:spcPct val="50000"/>
              </a:spcBef>
            </a:pPr>
            <a:r>
              <a:rPr lang="en-US" sz="800" i="1" dirty="0">
                <a:solidFill>
                  <a:srgbClr val="808080"/>
                </a:solidFill>
                <a:latin typeface="Arial" pitchFamily="34" charset="0"/>
                <a:ea typeface="ＭＳ Ｐゴシック" pitchFamily="34" charset="-128"/>
                <a:cs typeface="Arial" pitchFamily="34" charset="0"/>
              </a:rPr>
              <a:t>© 2018</a:t>
            </a:r>
            <a:r>
              <a:rPr lang="en-US" sz="800" i="1" baseline="0" dirty="0">
                <a:solidFill>
                  <a:srgbClr val="808080"/>
                </a:solidFill>
                <a:latin typeface="Arial" pitchFamily="34" charset="0"/>
                <a:ea typeface="ＭＳ Ｐゴシック" pitchFamily="34" charset="-128"/>
                <a:cs typeface="Arial" pitchFamily="34" charset="0"/>
              </a:rPr>
              <a:t> </a:t>
            </a:r>
            <a:r>
              <a:rPr lang="en-US" sz="800" i="1" dirty="0">
                <a:solidFill>
                  <a:srgbClr val="808080"/>
                </a:solidFill>
                <a:latin typeface="Arial" pitchFamily="34" charset="0"/>
                <a:ea typeface="ＭＳ Ｐゴシック" pitchFamily="34" charset="-128"/>
                <a:cs typeface="Arial" pitchFamily="34" charset="0"/>
              </a:rPr>
              <a:t>AG Mednet Proprietary.</a:t>
            </a:r>
          </a:p>
        </p:txBody>
      </p:sp>
      <p:sp>
        <p:nvSpPr>
          <p:cNvPr id="13" name="Text Box 10"/>
          <p:cNvSpPr txBox="1">
            <a:spLocks noChangeArrowheads="1"/>
          </p:cNvSpPr>
          <p:nvPr/>
        </p:nvSpPr>
        <p:spPr bwMode="auto">
          <a:xfrm>
            <a:off x="8555568" y="4745112"/>
            <a:ext cx="360132" cy="215444"/>
          </a:xfrm>
          <a:prstGeom prst="rect">
            <a:avLst/>
          </a:prstGeom>
          <a:noFill/>
          <a:ln w="25400">
            <a:noFill/>
            <a:miter lim="800000"/>
            <a:headEnd/>
            <a:tailEnd/>
          </a:ln>
        </p:spPr>
        <p:txBody>
          <a:bodyPr wrap="square" rIns="0">
            <a:spAutoFit/>
          </a:bodyPr>
          <a:lstStyle/>
          <a:p>
            <a:pPr algn="r" defTabSz="514337" eaLnBrk="0" hangingPunct="0">
              <a:spcBef>
                <a:spcPct val="50000"/>
              </a:spcBef>
            </a:pPr>
            <a:fld id="{3059C013-B6F9-6A4A-B874-D5959803D6D5}" type="slidenum">
              <a:rPr lang="en-US" sz="800" i="0" smtClean="0">
                <a:solidFill>
                  <a:srgbClr val="808080"/>
                </a:solidFill>
                <a:latin typeface="Arial" pitchFamily="34" charset="0"/>
                <a:ea typeface="ＭＳ Ｐゴシック" pitchFamily="34" charset="-128"/>
                <a:cs typeface="Arial" pitchFamily="34" charset="0"/>
              </a:rPr>
              <a:pPr algn="r" defTabSz="514337" eaLnBrk="0" hangingPunct="0">
                <a:spcBef>
                  <a:spcPct val="50000"/>
                </a:spcBef>
              </a:pPr>
              <a:t>‹#›</a:t>
            </a:fld>
            <a:endParaRPr lang="en-US" sz="800" i="0" dirty="0">
              <a:solidFill>
                <a:srgbClr val="808080"/>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06520844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62" r:id="rId17"/>
    <p:sldLayoutId id="2147483667" r:id="rId18"/>
    <p:sldLayoutId id="2147483668" r:id="rId19"/>
    <p:sldLayoutId id="2147483677" r:id="rId20"/>
    <p:sldLayoutId id="2147483678" r:id="rId21"/>
    <p:sldLayoutId id="2147483665" r:id="rId22"/>
    <p:sldLayoutId id="2147483666" r:id="rId23"/>
    <p:sldLayoutId id="2147483676" r:id="rId24"/>
    <p:sldLayoutId id="2147483675" r:id="rId25"/>
    <p:sldLayoutId id="2147483671" r:id="rId26"/>
    <p:sldLayoutId id="2147483672" r:id="rId27"/>
    <p:sldLayoutId id="2147483673" r:id="rId28"/>
    <p:sldLayoutId id="2147483680" r:id="rId29"/>
    <p:sldLayoutId id="2147483674" r:id="rId30"/>
    <p:sldLayoutId id="2147483679" r:id="rId31"/>
  </p:sldLayoutIdLst>
  <p:hf hdr="0" ftr="0" dt="0"/>
  <p:txStyles>
    <p:titleStyle>
      <a:lvl1pPr algn="l" rtl="0" eaLnBrk="1" fontAlgn="base" hangingPunct="1">
        <a:spcBef>
          <a:spcPct val="0"/>
        </a:spcBef>
        <a:spcAft>
          <a:spcPct val="0"/>
        </a:spcAft>
        <a:defRPr sz="2200" b="1">
          <a:solidFill>
            <a:srgbClr val="00AAFF"/>
          </a:solidFill>
          <a:latin typeface="+mj-lt"/>
          <a:ea typeface="+mj-ea"/>
          <a:cs typeface="+mj-cs"/>
        </a:defRPr>
      </a:lvl1pPr>
      <a:lvl2pPr algn="l" rtl="0" eaLnBrk="1" fontAlgn="base" hangingPunct="1">
        <a:spcBef>
          <a:spcPct val="0"/>
        </a:spcBef>
        <a:spcAft>
          <a:spcPct val="0"/>
        </a:spcAft>
        <a:defRPr sz="1350" b="1">
          <a:solidFill>
            <a:schemeClr val="tx2"/>
          </a:solidFill>
          <a:latin typeface="Arial" pitchFamily="-108" charset="0"/>
          <a:ea typeface="ＭＳ Ｐゴシック" pitchFamily="-108" charset="-128"/>
          <a:cs typeface="ＭＳ Ｐゴシック" pitchFamily="-108" charset="-128"/>
        </a:defRPr>
      </a:lvl2pPr>
      <a:lvl3pPr algn="l" rtl="0" eaLnBrk="1" fontAlgn="base" hangingPunct="1">
        <a:spcBef>
          <a:spcPct val="0"/>
        </a:spcBef>
        <a:spcAft>
          <a:spcPct val="0"/>
        </a:spcAft>
        <a:defRPr sz="1350" b="1">
          <a:solidFill>
            <a:schemeClr val="tx2"/>
          </a:solidFill>
          <a:latin typeface="Arial" pitchFamily="-108" charset="0"/>
          <a:ea typeface="ＭＳ Ｐゴシック" pitchFamily="-108" charset="-128"/>
          <a:cs typeface="ＭＳ Ｐゴシック" pitchFamily="-108" charset="-128"/>
        </a:defRPr>
      </a:lvl3pPr>
      <a:lvl4pPr algn="l" rtl="0" eaLnBrk="1" fontAlgn="base" hangingPunct="1">
        <a:spcBef>
          <a:spcPct val="0"/>
        </a:spcBef>
        <a:spcAft>
          <a:spcPct val="0"/>
        </a:spcAft>
        <a:defRPr sz="1350" b="1">
          <a:solidFill>
            <a:schemeClr val="tx2"/>
          </a:solidFill>
          <a:latin typeface="Arial" pitchFamily="-108" charset="0"/>
          <a:ea typeface="ＭＳ Ｐゴシック" pitchFamily="-108" charset="-128"/>
          <a:cs typeface="ＭＳ Ｐゴシック" pitchFamily="-108" charset="-128"/>
        </a:defRPr>
      </a:lvl4pPr>
      <a:lvl5pPr algn="l" rtl="0" eaLnBrk="1" fontAlgn="base" hangingPunct="1">
        <a:spcBef>
          <a:spcPct val="0"/>
        </a:spcBef>
        <a:spcAft>
          <a:spcPct val="0"/>
        </a:spcAft>
        <a:defRPr sz="1350" b="1">
          <a:solidFill>
            <a:schemeClr val="tx2"/>
          </a:solidFill>
          <a:latin typeface="Arial" pitchFamily="-108" charset="0"/>
          <a:ea typeface="ＭＳ Ｐゴシック" pitchFamily="-108" charset="-128"/>
          <a:cs typeface="ＭＳ Ｐゴシック" pitchFamily="-108" charset="-128"/>
        </a:defRPr>
      </a:lvl5pPr>
      <a:lvl6pPr marL="257168" algn="l" rtl="0" eaLnBrk="1" fontAlgn="base" hangingPunct="1">
        <a:spcBef>
          <a:spcPct val="0"/>
        </a:spcBef>
        <a:spcAft>
          <a:spcPct val="0"/>
        </a:spcAft>
        <a:defRPr sz="1350" b="1">
          <a:solidFill>
            <a:schemeClr val="tx2"/>
          </a:solidFill>
          <a:latin typeface="Arial" pitchFamily="-108" charset="0"/>
          <a:ea typeface="ＭＳ Ｐゴシック" pitchFamily="-108" charset="-128"/>
          <a:cs typeface="ＭＳ Ｐゴシック" pitchFamily="-108" charset="-128"/>
        </a:defRPr>
      </a:lvl6pPr>
      <a:lvl7pPr marL="514337" algn="l" rtl="0" eaLnBrk="1" fontAlgn="base" hangingPunct="1">
        <a:spcBef>
          <a:spcPct val="0"/>
        </a:spcBef>
        <a:spcAft>
          <a:spcPct val="0"/>
        </a:spcAft>
        <a:defRPr sz="1350" b="1">
          <a:solidFill>
            <a:schemeClr val="tx2"/>
          </a:solidFill>
          <a:latin typeface="Arial" pitchFamily="-108" charset="0"/>
          <a:ea typeface="ＭＳ Ｐゴシック" pitchFamily="-108" charset="-128"/>
          <a:cs typeface="ＭＳ Ｐゴシック" pitchFamily="-108" charset="-128"/>
        </a:defRPr>
      </a:lvl7pPr>
      <a:lvl8pPr marL="771506" algn="l" rtl="0" eaLnBrk="1" fontAlgn="base" hangingPunct="1">
        <a:spcBef>
          <a:spcPct val="0"/>
        </a:spcBef>
        <a:spcAft>
          <a:spcPct val="0"/>
        </a:spcAft>
        <a:defRPr sz="1350" b="1">
          <a:solidFill>
            <a:schemeClr val="tx2"/>
          </a:solidFill>
          <a:latin typeface="Arial" pitchFamily="-108" charset="0"/>
          <a:ea typeface="ＭＳ Ｐゴシック" pitchFamily="-108" charset="-128"/>
          <a:cs typeface="ＭＳ Ｐゴシック" pitchFamily="-108" charset="-128"/>
        </a:defRPr>
      </a:lvl8pPr>
      <a:lvl9pPr marL="1028675" algn="l" rtl="0" eaLnBrk="1" fontAlgn="base" hangingPunct="1">
        <a:spcBef>
          <a:spcPct val="0"/>
        </a:spcBef>
        <a:spcAft>
          <a:spcPct val="0"/>
        </a:spcAft>
        <a:defRPr sz="1350" b="1">
          <a:solidFill>
            <a:schemeClr val="tx2"/>
          </a:solidFill>
          <a:latin typeface="Arial" pitchFamily="-108" charset="0"/>
          <a:ea typeface="ＭＳ Ｐゴシック" pitchFamily="-108" charset="-128"/>
          <a:cs typeface="ＭＳ Ｐゴシック" pitchFamily="-108" charset="-128"/>
        </a:defRPr>
      </a:lvl9pPr>
    </p:titleStyle>
    <p:bodyStyle>
      <a:lvl1pPr marL="192876" indent="-192876" algn="l" rtl="0" eaLnBrk="1" fontAlgn="base" hangingPunct="1">
        <a:spcBef>
          <a:spcPct val="20000"/>
        </a:spcBef>
        <a:spcAft>
          <a:spcPct val="0"/>
        </a:spcAft>
        <a:buChar char="•"/>
        <a:defRPr>
          <a:solidFill>
            <a:schemeClr val="tx1"/>
          </a:solidFill>
          <a:latin typeface="+mn-lt"/>
          <a:ea typeface="+mn-ea"/>
          <a:cs typeface="+mn-cs"/>
        </a:defRPr>
      </a:lvl1pPr>
      <a:lvl2pPr marL="417899" indent="-160731" algn="l" rtl="0" eaLnBrk="1" fontAlgn="base" hangingPunct="1">
        <a:spcBef>
          <a:spcPct val="20000"/>
        </a:spcBef>
        <a:spcAft>
          <a:spcPct val="0"/>
        </a:spcAft>
        <a:buChar char="–"/>
        <a:defRPr>
          <a:solidFill>
            <a:schemeClr val="tx1"/>
          </a:solidFill>
          <a:latin typeface="+mn-lt"/>
          <a:ea typeface="+mn-ea"/>
        </a:defRPr>
      </a:lvl2pPr>
      <a:lvl3pPr marL="642922" indent="-128585" algn="l" rtl="0" eaLnBrk="1" fontAlgn="base" hangingPunct="1">
        <a:spcBef>
          <a:spcPct val="20000"/>
        </a:spcBef>
        <a:spcAft>
          <a:spcPct val="0"/>
        </a:spcAft>
        <a:buChar char="•"/>
        <a:defRPr>
          <a:solidFill>
            <a:schemeClr val="tx1"/>
          </a:solidFill>
          <a:latin typeface="+mn-lt"/>
          <a:ea typeface="+mn-ea"/>
        </a:defRPr>
      </a:lvl3pPr>
      <a:lvl4pPr marL="900091" indent="-128585" algn="l" rtl="0" eaLnBrk="1" fontAlgn="base" hangingPunct="1">
        <a:spcBef>
          <a:spcPct val="20000"/>
        </a:spcBef>
        <a:spcAft>
          <a:spcPct val="0"/>
        </a:spcAft>
        <a:buChar char="–"/>
        <a:defRPr>
          <a:solidFill>
            <a:schemeClr val="tx1"/>
          </a:solidFill>
          <a:latin typeface="+mn-lt"/>
          <a:ea typeface="+mn-ea"/>
        </a:defRPr>
      </a:lvl4pPr>
      <a:lvl5pPr marL="1157259" indent="-128585" algn="l" rtl="0" eaLnBrk="1" fontAlgn="base" hangingPunct="1">
        <a:spcBef>
          <a:spcPct val="20000"/>
        </a:spcBef>
        <a:spcAft>
          <a:spcPct val="0"/>
        </a:spcAft>
        <a:buChar char="»"/>
        <a:defRPr>
          <a:solidFill>
            <a:schemeClr val="tx1"/>
          </a:solidFill>
          <a:latin typeface="+mn-lt"/>
          <a:ea typeface="+mn-ea"/>
        </a:defRPr>
      </a:lvl5pPr>
      <a:lvl6pPr marL="1414428" indent="-128585" algn="l" rtl="0" eaLnBrk="1" fontAlgn="base" hangingPunct="1">
        <a:spcBef>
          <a:spcPct val="20000"/>
        </a:spcBef>
        <a:spcAft>
          <a:spcPct val="0"/>
        </a:spcAft>
        <a:buChar char="»"/>
        <a:defRPr>
          <a:solidFill>
            <a:schemeClr val="tx1"/>
          </a:solidFill>
          <a:latin typeface="+mn-lt"/>
          <a:ea typeface="+mn-ea"/>
        </a:defRPr>
      </a:lvl6pPr>
      <a:lvl7pPr marL="1671596" indent="-128585" algn="l" rtl="0" eaLnBrk="1" fontAlgn="base" hangingPunct="1">
        <a:spcBef>
          <a:spcPct val="20000"/>
        </a:spcBef>
        <a:spcAft>
          <a:spcPct val="0"/>
        </a:spcAft>
        <a:buChar char="»"/>
        <a:defRPr>
          <a:solidFill>
            <a:schemeClr val="tx1"/>
          </a:solidFill>
          <a:latin typeface="+mn-lt"/>
          <a:ea typeface="+mn-ea"/>
        </a:defRPr>
      </a:lvl7pPr>
      <a:lvl8pPr marL="1928765" indent="-128585" algn="l" rtl="0" eaLnBrk="1" fontAlgn="base" hangingPunct="1">
        <a:spcBef>
          <a:spcPct val="20000"/>
        </a:spcBef>
        <a:spcAft>
          <a:spcPct val="0"/>
        </a:spcAft>
        <a:buChar char="»"/>
        <a:defRPr>
          <a:solidFill>
            <a:schemeClr val="tx1"/>
          </a:solidFill>
          <a:latin typeface="+mn-lt"/>
          <a:ea typeface="+mn-ea"/>
        </a:defRPr>
      </a:lvl8pPr>
      <a:lvl9pPr marL="2185934" indent="-128585"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257168" rtl="0" eaLnBrk="1" latinLnBrk="0" hangingPunct="1">
        <a:defRPr sz="1013" kern="1200">
          <a:solidFill>
            <a:schemeClr val="tx1"/>
          </a:solidFill>
          <a:latin typeface="+mn-lt"/>
          <a:ea typeface="+mn-ea"/>
          <a:cs typeface="+mn-cs"/>
        </a:defRPr>
      </a:lvl1pPr>
      <a:lvl2pPr marL="257168" algn="l" defTabSz="257168" rtl="0" eaLnBrk="1" latinLnBrk="0" hangingPunct="1">
        <a:defRPr sz="1013" kern="1200">
          <a:solidFill>
            <a:schemeClr val="tx1"/>
          </a:solidFill>
          <a:latin typeface="+mn-lt"/>
          <a:ea typeface="+mn-ea"/>
          <a:cs typeface="+mn-cs"/>
        </a:defRPr>
      </a:lvl2pPr>
      <a:lvl3pPr marL="514337" algn="l" defTabSz="257168" rtl="0" eaLnBrk="1" latinLnBrk="0" hangingPunct="1">
        <a:defRPr sz="1013" kern="1200">
          <a:solidFill>
            <a:schemeClr val="tx1"/>
          </a:solidFill>
          <a:latin typeface="+mn-lt"/>
          <a:ea typeface="+mn-ea"/>
          <a:cs typeface="+mn-cs"/>
        </a:defRPr>
      </a:lvl3pPr>
      <a:lvl4pPr marL="771506" algn="l" defTabSz="257168" rtl="0" eaLnBrk="1" latinLnBrk="0" hangingPunct="1">
        <a:defRPr sz="1013" kern="1200">
          <a:solidFill>
            <a:schemeClr val="tx1"/>
          </a:solidFill>
          <a:latin typeface="+mn-lt"/>
          <a:ea typeface="+mn-ea"/>
          <a:cs typeface="+mn-cs"/>
        </a:defRPr>
      </a:lvl4pPr>
      <a:lvl5pPr marL="1028675" algn="l" defTabSz="257168" rtl="0" eaLnBrk="1" latinLnBrk="0" hangingPunct="1">
        <a:defRPr sz="1013" kern="1200">
          <a:solidFill>
            <a:schemeClr val="tx1"/>
          </a:solidFill>
          <a:latin typeface="+mn-lt"/>
          <a:ea typeface="+mn-ea"/>
          <a:cs typeface="+mn-cs"/>
        </a:defRPr>
      </a:lvl5pPr>
      <a:lvl6pPr marL="1285843" algn="l" defTabSz="257168" rtl="0" eaLnBrk="1" latinLnBrk="0" hangingPunct="1">
        <a:defRPr sz="1013" kern="1200">
          <a:solidFill>
            <a:schemeClr val="tx1"/>
          </a:solidFill>
          <a:latin typeface="+mn-lt"/>
          <a:ea typeface="+mn-ea"/>
          <a:cs typeface="+mn-cs"/>
        </a:defRPr>
      </a:lvl6pPr>
      <a:lvl7pPr marL="1543012" algn="l" defTabSz="257168" rtl="0" eaLnBrk="1" latinLnBrk="0" hangingPunct="1">
        <a:defRPr sz="1013" kern="1200">
          <a:solidFill>
            <a:schemeClr val="tx1"/>
          </a:solidFill>
          <a:latin typeface="+mn-lt"/>
          <a:ea typeface="+mn-ea"/>
          <a:cs typeface="+mn-cs"/>
        </a:defRPr>
      </a:lvl7pPr>
      <a:lvl8pPr marL="1800180" algn="l" defTabSz="257168" rtl="0" eaLnBrk="1" latinLnBrk="0" hangingPunct="1">
        <a:defRPr sz="1013" kern="1200">
          <a:solidFill>
            <a:schemeClr val="tx1"/>
          </a:solidFill>
          <a:latin typeface="+mn-lt"/>
          <a:ea typeface="+mn-ea"/>
          <a:cs typeface="+mn-cs"/>
        </a:defRPr>
      </a:lvl8pPr>
      <a:lvl9pPr marL="2057348" algn="l" defTabSz="25716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portal.agmednet.net/"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portal.agmednet.net/" TargetMode="Externa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mailto:support@agmednet.com" TargetMode="External"/><Relationship Id="rId2" Type="http://schemas.openxmlformats.org/officeDocument/2006/relationships/hyperlink" Target="http://www.agmednet.com/customer-support/"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hyperlink" Target="https://portal.agmednet.net/"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hyperlink" Target="https://portal.agmednet.ne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424" y="2419600"/>
            <a:ext cx="7245720" cy="606167"/>
          </a:xfrm>
        </p:spPr>
        <p:txBody>
          <a:bodyPr/>
          <a:lstStyle/>
          <a:p>
            <a:r>
              <a:rPr lang="en-US" dirty="0">
                <a:latin typeface="Raleway" panose="020B0503030101060003" pitchFamily="34" charset="0"/>
              </a:rPr>
              <a:t>Desktop Agent &amp; Portal Training</a:t>
            </a:r>
            <a:br>
              <a:rPr lang="en-US" dirty="0">
                <a:latin typeface="Raleway" panose="020B0503030101060003" pitchFamily="34" charset="0"/>
              </a:rPr>
            </a:br>
            <a:endParaRPr lang="en-US" dirty="0">
              <a:latin typeface="Raleway" panose="020B0503030101060003" pitchFamily="34" charset="0"/>
            </a:endParaRPr>
          </a:p>
        </p:txBody>
      </p:sp>
    </p:spTree>
    <p:extLst>
      <p:ext uri="{BB962C8B-B14F-4D97-AF65-F5344CB8AC3E}">
        <p14:creationId xmlns:p14="http://schemas.microsoft.com/office/powerpoint/2010/main" val="2624686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F80B4-C6A0-415C-B50F-55793C97FEE0}"/>
              </a:ext>
            </a:extLst>
          </p:cNvPr>
          <p:cNvSpPr>
            <a:spLocks noGrp="1"/>
          </p:cNvSpPr>
          <p:nvPr>
            <p:ph type="title"/>
          </p:nvPr>
        </p:nvSpPr>
        <p:spPr/>
        <p:txBody>
          <a:bodyPr/>
          <a:lstStyle/>
          <a:p>
            <a:r>
              <a:rPr lang="en-US" dirty="0">
                <a:latin typeface="Raleway" panose="020B0503030101060003" pitchFamily="34" charset="0"/>
                <a:ea typeface="Gadugi" panose="020B0502040204020203" pitchFamily="34" charset="0"/>
              </a:rPr>
              <a:t>Step 4a:</a:t>
            </a:r>
            <a:r>
              <a:rPr lang="en-US" dirty="0">
                <a:latin typeface="Raleway" panose="020B0503030101060003" pitchFamily="34" charset="0"/>
              </a:rPr>
              <a:t/>
            </a:r>
            <a:br>
              <a:rPr lang="en-US" dirty="0">
                <a:latin typeface="Raleway" panose="020B0503030101060003" pitchFamily="34" charset="0"/>
              </a:rPr>
            </a:br>
            <a:r>
              <a:rPr lang="en-US" sz="1600" b="0" dirty="0">
                <a:solidFill>
                  <a:schemeClr val="tx1"/>
                </a:solidFill>
                <a:latin typeface="Raleway" panose="020B0503030101060003" pitchFamily="34" charset="0"/>
                <a:cs typeface="Calibri" panose="020F0502020204030204" pitchFamily="34" charset="0"/>
              </a:rPr>
              <a:t>Import the Image Exam from the Source File (e.g. CD, USB, PACS)</a:t>
            </a:r>
            <a:endParaRPr lang="en-US" b="0" dirty="0">
              <a:latin typeface="Raleway" panose="020B0503030101060003" pitchFamily="34" charset="0"/>
            </a:endParaRPr>
          </a:p>
        </p:txBody>
      </p:sp>
      <p:pic>
        <p:nvPicPr>
          <p:cNvPr id="3" name="Picture 4" descr="C:\Users\Ashlan\AppData\Local\Temp\SNAGHTML58392e8.PNG">
            <a:extLst>
              <a:ext uri="{FF2B5EF4-FFF2-40B4-BE49-F238E27FC236}">
                <a16:creationId xmlns:a16="http://schemas.microsoft.com/office/drawing/2014/main" id="{7CC18C77-6BB4-4575-BBCB-8E837A8C0E4A}"/>
              </a:ext>
            </a:extLst>
          </p:cNvPr>
          <p:cNvPicPr>
            <a:picLocks noChangeAspect="1" noChangeArrowheads="1"/>
          </p:cNvPicPr>
          <p:nvPr/>
        </p:nvPicPr>
        <p:blipFill>
          <a:blip r:embed="rId2"/>
          <a:srcRect/>
          <a:stretch>
            <a:fillRect/>
          </a:stretch>
        </p:blipFill>
        <p:spPr bwMode="auto">
          <a:xfrm>
            <a:off x="3953435" y="1246610"/>
            <a:ext cx="4079332" cy="3447465"/>
          </a:xfrm>
          <a:prstGeom prst="rect">
            <a:avLst/>
          </a:prstGeom>
          <a:noFill/>
          <a:ln w="9525">
            <a:noFill/>
            <a:miter lim="800000"/>
            <a:headEnd/>
            <a:tailEnd/>
          </a:ln>
        </p:spPr>
      </p:pic>
      <p:sp>
        <p:nvSpPr>
          <p:cNvPr id="4" name="AutoShape 6">
            <a:extLst>
              <a:ext uri="{FF2B5EF4-FFF2-40B4-BE49-F238E27FC236}">
                <a16:creationId xmlns:a16="http://schemas.microsoft.com/office/drawing/2014/main" id="{97E1E6AD-B749-47D0-8393-AD43AFD353BD}"/>
              </a:ext>
            </a:extLst>
          </p:cNvPr>
          <p:cNvSpPr>
            <a:spLocks noChangeArrowheads="1"/>
          </p:cNvSpPr>
          <p:nvPr/>
        </p:nvSpPr>
        <p:spPr bwMode="auto">
          <a:xfrm>
            <a:off x="3784831" y="2030339"/>
            <a:ext cx="288867" cy="138792"/>
          </a:xfrm>
          <a:prstGeom prst="homePlate">
            <a:avLst>
              <a:gd name="adj" fmla="val 52032"/>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wrap="none" anchor="ctr"/>
          <a:lstStyle/>
          <a:p>
            <a:pPr algn="ctr" eaLnBrk="0" hangingPunct="0">
              <a:defRPr/>
            </a:pPr>
            <a:r>
              <a:rPr lang="en-US" sz="1200" b="1" dirty="0">
                <a:ea typeface="ＭＳ Ｐゴシック" pitchFamily="34" charset="-128"/>
                <a:cs typeface="+mn-cs"/>
              </a:rPr>
              <a:t>2</a:t>
            </a:r>
            <a:r>
              <a:rPr lang="en-US" sz="1400" b="1" dirty="0">
                <a:ea typeface="ＭＳ Ｐゴシック" pitchFamily="34" charset="-128"/>
                <a:cs typeface="+mn-cs"/>
              </a:rPr>
              <a:t>	</a:t>
            </a:r>
          </a:p>
        </p:txBody>
      </p:sp>
      <p:sp>
        <p:nvSpPr>
          <p:cNvPr id="5" name="AutoShape 8">
            <a:extLst>
              <a:ext uri="{FF2B5EF4-FFF2-40B4-BE49-F238E27FC236}">
                <a16:creationId xmlns:a16="http://schemas.microsoft.com/office/drawing/2014/main" id="{02E586DE-5260-427B-8FCC-89074E084A51}"/>
              </a:ext>
            </a:extLst>
          </p:cNvPr>
          <p:cNvSpPr>
            <a:spLocks noChangeArrowheads="1"/>
          </p:cNvSpPr>
          <p:nvPr/>
        </p:nvSpPr>
        <p:spPr bwMode="auto">
          <a:xfrm rot="5400000">
            <a:off x="5848667" y="1400192"/>
            <a:ext cx="288868" cy="138792"/>
          </a:xfrm>
          <a:prstGeom prst="homePlate">
            <a:avLst>
              <a:gd name="adj" fmla="val 52032"/>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vert="eaVert" wrap="none" anchor="ctr"/>
          <a:lstStyle/>
          <a:p>
            <a:pPr algn="ctr" eaLnBrk="0" hangingPunct="0">
              <a:defRPr/>
            </a:pPr>
            <a:r>
              <a:rPr lang="en-US" sz="1400" b="1" dirty="0">
                <a:ea typeface="ＭＳ Ｐゴシック" pitchFamily="34" charset="-128"/>
                <a:cs typeface="+mn-cs"/>
              </a:rPr>
              <a:t>3</a:t>
            </a:r>
          </a:p>
        </p:txBody>
      </p:sp>
      <p:sp>
        <p:nvSpPr>
          <p:cNvPr id="6" name="AutoShape 8">
            <a:extLst>
              <a:ext uri="{FF2B5EF4-FFF2-40B4-BE49-F238E27FC236}">
                <a16:creationId xmlns:a16="http://schemas.microsoft.com/office/drawing/2014/main" id="{07681677-7E14-4F5F-857F-8CD66BBC151E}"/>
              </a:ext>
            </a:extLst>
          </p:cNvPr>
          <p:cNvSpPr>
            <a:spLocks noChangeArrowheads="1"/>
          </p:cNvSpPr>
          <p:nvPr/>
        </p:nvSpPr>
        <p:spPr bwMode="auto">
          <a:xfrm rot="5400000">
            <a:off x="4358170" y="1255449"/>
            <a:ext cx="288868" cy="138792"/>
          </a:xfrm>
          <a:prstGeom prst="homePlate">
            <a:avLst>
              <a:gd name="adj" fmla="val 52032"/>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vert="eaVert" wrap="none" anchor="ctr"/>
          <a:lstStyle/>
          <a:p>
            <a:pPr algn="ctr" eaLnBrk="0" hangingPunct="0">
              <a:defRPr/>
            </a:pPr>
            <a:r>
              <a:rPr lang="en-US" sz="1400" b="1" dirty="0">
                <a:ea typeface="ＭＳ Ｐゴシック" pitchFamily="34" charset="-128"/>
                <a:cs typeface="+mn-cs"/>
              </a:rPr>
              <a:t>1</a:t>
            </a:r>
          </a:p>
        </p:txBody>
      </p:sp>
      <p:sp>
        <p:nvSpPr>
          <p:cNvPr id="7" name="Rectangle 5">
            <a:extLst>
              <a:ext uri="{FF2B5EF4-FFF2-40B4-BE49-F238E27FC236}">
                <a16:creationId xmlns:a16="http://schemas.microsoft.com/office/drawing/2014/main" id="{3D4F4B31-C1B7-4DA6-AAC7-9933EAC823E3}"/>
              </a:ext>
            </a:extLst>
          </p:cNvPr>
          <p:cNvSpPr>
            <a:spLocks noChangeArrowheads="1"/>
          </p:cNvSpPr>
          <p:nvPr/>
        </p:nvSpPr>
        <p:spPr bwMode="auto">
          <a:xfrm>
            <a:off x="228900" y="1324846"/>
            <a:ext cx="3190021" cy="1351389"/>
          </a:xfrm>
          <a:prstGeom prst="roundRect">
            <a:avLst>
              <a:gd name="adj" fmla="val 10116"/>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GB" sz="1100" dirty="0">
                <a:latin typeface="Roboto" panose="02000000000000000000" pitchFamily="2" charset="0"/>
                <a:ea typeface="Roboto" panose="02000000000000000000" pitchFamily="2" charset="0"/>
                <a:cs typeface="Calibri" panose="020F0502020204030204" pitchFamily="34" charset="0"/>
              </a:rPr>
              <a:t>Select the </a:t>
            </a:r>
            <a:r>
              <a:rPr lang="en-GB" sz="1100" b="1" dirty="0">
                <a:latin typeface="Roboto" panose="02000000000000000000" pitchFamily="2" charset="0"/>
                <a:ea typeface="Roboto" panose="02000000000000000000" pitchFamily="2" charset="0"/>
                <a:cs typeface="Calibri" panose="020F0502020204030204" pitchFamily="34" charset="0"/>
              </a:rPr>
              <a:t>Locate Exam </a:t>
            </a:r>
            <a:r>
              <a:rPr lang="en-GB" sz="1100" dirty="0">
                <a:latin typeface="Roboto" panose="02000000000000000000" pitchFamily="2" charset="0"/>
                <a:ea typeface="Roboto" panose="02000000000000000000" pitchFamily="2" charset="0"/>
                <a:cs typeface="Calibri" panose="020F0502020204030204" pitchFamily="34" charset="0"/>
              </a:rPr>
              <a:t>tab</a:t>
            </a:r>
            <a:r>
              <a:rPr lang="en-GB" sz="1100" b="1" dirty="0">
                <a:latin typeface="Roboto" panose="02000000000000000000" pitchFamily="2" charset="0"/>
                <a:ea typeface="Roboto" panose="02000000000000000000" pitchFamily="2" charset="0"/>
                <a:cs typeface="Calibri" panose="020F0502020204030204" pitchFamily="34" charset="0"/>
              </a:rPr>
              <a:t> </a:t>
            </a:r>
            <a:r>
              <a:rPr lang="en-GB" sz="1100" b="1" i="1" dirty="0">
                <a:latin typeface="Roboto" panose="02000000000000000000" pitchFamily="2" charset="0"/>
                <a:ea typeface="Roboto" panose="02000000000000000000" pitchFamily="2" charset="0"/>
                <a:cs typeface="Calibri" panose="020F0502020204030204" pitchFamily="34" charset="0"/>
              </a:rPr>
              <a:t>(1)</a:t>
            </a:r>
            <a:r>
              <a:rPr lang="en-GB" sz="1100" b="1" dirty="0">
                <a:latin typeface="Roboto" panose="02000000000000000000" pitchFamily="2" charset="0"/>
                <a:ea typeface="Roboto" panose="02000000000000000000" pitchFamily="2" charset="0"/>
                <a:cs typeface="Calibri" panose="020F0502020204030204" pitchFamily="34" charset="0"/>
              </a:rPr>
              <a:t>.</a:t>
            </a:r>
            <a:r>
              <a:rPr lang="en-GB" sz="1100" dirty="0">
                <a:latin typeface="Roboto" panose="02000000000000000000" pitchFamily="2" charset="0"/>
                <a:ea typeface="Roboto" panose="02000000000000000000" pitchFamily="2" charset="0"/>
                <a:cs typeface="Calibri" panose="020F0502020204030204" pitchFamily="34" charset="0"/>
              </a:rPr>
              <a:t> Use the buttons </a:t>
            </a:r>
            <a:r>
              <a:rPr lang="en-GB" sz="1100" b="1" i="1" dirty="0">
                <a:latin typeface="Roboto" panose="02000000000000000000" pitchFamily="2" charset="0"/>
                <a:ea typeface="Roboto" panose="02000000000000000000" pitchFamily="2" charset="0"/>
                <a:cs typeface="Calibri" panose="020F0502020204030204" pitchFamily="34" charset="0"/>
              </a:rPr>
              <a:t>(2)</a:t>
            </a:r>
            <a:r>
              <a:rPr lang="en-GB" sz="1100" b="1" dirty="0">
                <a:latin typeface="Roboto" panose="02000000000000000000" pitchFamily="2" charset="0"/>
                <a:ea typeface="Roboto" panose="02000000000000000000" pitchFamily="2" charset="0"/>
                <a:cs typeface="Calibri" panose="020F0502020204030204" pitchFamily="34" charset="0"/>
              </a:rPr>
              <a:t> </a:t>
            </a:r>
            <a:r>
              <a:rPr lang="en-GB" sz="1100" dirty="0">
                <a:latin typeface="Roboto" panose="02000000000000000000" pitchFamily="2" charset="0"/>
                <a:ea typeface="Roboto" panose="02000000000000000000" pitchFamily="2" charset="0"/>
                <a:cs typeface="Calibri" panose="020F0502020204030204" pitchFamily="34" charset="0"/>
              </a:rPr>
              <a:t>to navigate your computer to the exam folder. Select the DICOM formatted images that you would like to upload, or select the </a:t>
            </a:r>
            <a:r>
              <a:rPr lang="en-GB" sz="1100" i="1" dirty="0">
                <a:latin typeface="Roboto" panose="02000000000000000000" pitchFamily="2" charset="0"/>
                <a:ea typeface="Roboto" panose="02000000000000000000" pitchFamily="2" charset="0"/>
                <a:cs typeface="Calibri" panose="020F0502020204030204" pitchFamily="34" charset="0"/>
              </a:rPr>
              <a:t>DICOMDIR</a:t>
            </a:r>
            <a:r>
              <a:rPr lang="en-GB" sz="1100" dirty="0">
                <a:latin typeface="Roboto" panose="02000000000000000000" pitchFamily="2" charset="0"/>
                <a:ea typeface="Roboto" panose="02000000000000000000" pitchFamily="2" charset="0"/>
                <a:cs typeface="Calibri" panose="020F0502020204030204" pitchFamily="34" charset="0"/>
              </a:rPr>
              <a:t> file to import the entire exam. Click </a:t>
            </a:r>
            <a:r>
              <a:rPr lang="en-GB" sz="1100" b="1" dirty="0">
                <a:latin typeface="Roboto" panose="02000000000000000000" pitchFamily="2" charset="0"/>
                <a:ea typeface="Roboto" panose="02000000000000000000" pitchFamily="2" charset="0"/>
                <a:cs typeface="Calibri" panose="020F0502020204030204" pitchFamily="34" charset="0"/>
              </a:rPr>
              <a:t>Import Exam </a:t>
            </a:r>
            <a:r>
              <a:rPr lang="en-GB" sz="1100" b="1" i="1" dirty="0">
                <a:latin typeface="Roboto" panose="02000000000000000000" pitchFamily="2" charset="0"/>
                <a:ea typeface="Roboto" panose="02000000000000000000" pitchFamily="2" charset="0"/>
                <a:cs typeface="Calibri" panose="020F0502020204030204" pitchFamily="34" charset="0"/>
              </a:rPr>
              <a:t>(3)</a:t>
            </a:r>
            <a:r>
              <a:rPr lang="en-GB" sz="1100" dirty="0">
                <a:latin typeface="Roboto" panose="02000000000000000000" pitchFamily="2" charset="0"/>
                <a:ea typeface="Roboto" panose="02000000000000000000" pitchFamily="2" charset="0"/>
                <a:cs typeface="Calibri" panose="020F0502020204030204" pitchFamily="34" charset="0"/>
              </a:rPr>
              <a:t> to bring the files into the Desktop Agent.</a:t>
            </a:r>
            <a:endParaRPr lang="en-US" sz="1100" dirty="0">
              <a:latin typeface="Roboto" panose="02000000000000000000" pitchFamily="2"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1851326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06BB5-3830-4CE8-86AA-F8696E4A89B6}"/>
              </a:ext>
            </a:extLst>
          </p:cNvPr>
          <p:cNvSpPr>
            <a:spLocks noGrp="1"/>
          </p:cNvSpPr>
          <p:nvPr>
            <p:ph type="title"/>
          </p:nvPr>
        </p:nvSpPr>
        <p:spPr/>
        <p:txBody>
          <a:bodyPr/>
          <a:lstStyle/>
          <a:p>
            <a:r>
              <a:rPr lang="en-US" dirty="0">
                <a:latin typeface="Raleway" panose="020B0503030101060003" pitchFamily="34" charset="0"/>
              </a:rPr>
              <a:t>Step 4b</a:t>
            </a:r>
            <a:br>
              <a:rPr lang="en-US" dirty="0">
                <a:latin typeface="Raleway" panose="020B0503030101060003" pitchFamily="34" charset="0"/>
              </a:rPr>
            </a:br>
            <a:r>
              <a:rPr lang="en-US" sz="1600" b="0" dirty="0">
                <a:solidFill>
                  <a:schemeClr val="tx1"/>
                </a:solidFill>
                <a:latin typeface="Raleway" panose="020B0503030101060003" pitchFamily="34" charset="0"/>
              </a:rPr>
              <a:t>Review Images</a:t>
            </a:r>
            <a:endParaRPr lang="en-US" b="0" dirty="0">
              <a:solidFill>
                <a:schemeClr val="tx1"/>
              </a:solidFill>
              <a:latin typeface="Raleway" panose="020B0503030101060003" pitchFamily="34" charset="0"/>
            </a:endParaRPr>
          </a:p>
        </p:txBody>
      </p:sp>
      <p:pic>
        <p:nvPicPr>
          <p:cNvPr id="3" name="Picture 3">
            <a:extLst>
              <a:ext uri="{FF2B5EF4-FFF2-40B4-BE49-F238E27FC236}">
                <a16:creationId xmlns:a16="http://schemas.microsoft.com/office/drawing/2014/main" id="{2B4EEDE5-6EEA-49E6-A6EB-C69984AD19FA}"/>
              </a:ext>
            </a:extLst>
          </p:cNvPr>
          <p:cNvPicPr>
            <a:picLocks noChangeAspect="1" noChangeArrowheads="1"/>
          </p:cNvPicPr>
          <p:nvPr/>
        </p:nvPicPr>
        <p:blipFill>
          <a:blip r:embed="rId2"/>
          <a:srcRect/>
          <a:stretch>
            <a:fillRect/>
          </a:stretch>
        </p:blipFill>
        <p:spPr bwMode="auto">
          <a:xfrm>
            <a:off x="4504765" y="1033949"/>
            <a:ext cx="4141694" cy="3500528"/>
          </a:xfrm>
          <a:prstGeom prst="rect">
            <a:avLst/>
          </a:prstGeom>
          <a:noFill/>
          <a:ln w="9525">
            <a:noFill/>
            <a:miter lim="800000"/>
            <a:headEnd/>
            <a:tailEnd/>
          </a:ln>
        </p:spPr>
      </p:pic>
      <p:sp>
        <p:nvSpPr>
          <p:cNvPr id="4" name="AutoShape 5">
            <a:extLst>
              <a:ext uri="{FF2B5EF4-FFF2-40B4-BE49-F238E27FC236}">
                <a16:creationId xmlns:a16="http://schemas.microsoft.com/office/drawing/2014/main" id="{808A9E1D-B055-48FE-8B59-A347F22EE397}"/>
              </a:ext>
            </a:extLst>
          </p:cNvPr>
          <p:cNvSpPr>
            <a:spLocks noChangeArrowheads="1"/>
          </p:cNvSpPr>
          <p:nvPr/>
        </p:nvSpPr>
        <p:spPr bwMode="auto">
          <a:xfrm rot="5400000">
            <a:off x="5158921" y="999260"/>
            <a:ext cx="321974" cy="154698"/>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vert="eaVert" wrap="none" anchor="ctr"/>
          <a:lstStyle/>
          <a:p>
            <a:pPr algn="ctr" eaLnBrk="0" hangingPunct="0">
              <a:defRPr/>
            </a:pPr>
            <a:r>
              <a:rPr lang="en-US" sz="1400" b="1" dirty="0">
                <a:ea typeface="ＭＳ Ｐゴシック" pitchFamily="34" charset="-128"/>
                <a:cs typeface="+mn-cs"/>
              </a:rPr>
              <a:t>1</a:t>
            </a:r>
          </a:p>
        </p:txBody>
      </p:sp>
      <p:sp>
        <p:nvSpPr>
          <p:cNvPr id="5" name="AutoShape 7">
            <a:extLst>
              <a:ext uri="{FF2B5EF4-FFF2-40B4-BE49-F238E27FC236}">
                <a16:creationId xmlns:a16="http://schemas.microsoft.com/office/drawing/2014/main" id="{5C8F2DBB-8259-45B2-92DE-6D893C130207}"/>
              </a:ext>
            </a:extLst>
          </p:cNvPr>
          <p:cNvSpPr>
            <a:spLocks noChangeArrowheads="1"/>
          </p:cNvSpPr>
          <p:nvPr/>
        </p:nvSpPr>
        <p:spPr bwMode="auto">
          <a:xfrm>
            <a:off x="4228028" y="1448716"/>
            <a:ext cx="321974" cy="154698"/>
          </a:xfrm>
          <a:prstGeom prst="homePlate">
            <a:avLst>
              <a:gd name="adj" fmla="val 52032"/>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wrap="none" anchor="ctr"/>
          <a:lstStyle/>
          <a:p>
            <a:pPr algn="ctr" eaLnBrk="0" hangingPunct="0">
              <a:defRPr/>
            </a:pPr>
            <a:r>
              <a:rPr lang="en-US" sz="1400" b="1" dirty="0">
                <a:ea typeface="ＭＳ Ｐゴシック" pitchFamily="34" charset="-128"/>
                <a:cs typeface="+mn-cs"/>
              </a:rPr>
              <a:t>2</a:t>
            </a:r>
          </a:p>
        </p:txBody>
      </p:sp>
      <p:sp>
        <p:nvSpPr>
          <p:cNvPr id="7" name="Rectangle: Rounded Corners 6">
            <a:extLst>
              <a:ext uri="{FF2B5EF4-FFF2-40B4-BE49-F238E27FC236}">
                <a16:creationId xmlns:a16="http://schemas.microsoft.com/office/drawing/2014/main" id="{6CC6B038-ACB3-47BF-A6C6-DCFDDAE7681A}"/>
              </a:ext>
            </a:extLst>
          </p:cNvPr>
          <p:cNvSpPr/>
          <p:nvPr/>
        </p:nvSpPr>
        <p:spPr bwMode="auto">
          <a:xfrm>
            <a:off x="228900" y="3886199"/>
            <a:ext cx="3764876" cy="648277"/>
          </a:xfrm>
          <a:prstGeom prst="roundRect">
            <a:avLst>
              <a:gd name="adj" fmla="val 9406"/>
            </a:avLst>
          </a:prstGeom>
          <a:ln>
            <a:solidFill>
              <a:srgbClr val="EE382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defTabSz="914400" eaLnBrk="0" hangingPunct="0"/>
            <a:r>
              <a:rPr lang="en-US" sz="1100" b="1" i="1" dirty="0">
                <a:latin typeface="Roboto" panose="02000000000000000000" pitchFamily="2" charset="0"/>
                <a:ea typeface="Roboto" panose="02000000000000000000" pitchFamily="2" charset="0"/>
                <a:cs typeface="Calibri" panose="020F0502020204030204" pitchFamily="34" charset="0"/>
              </a:rPr>
              <a:t>Tip</a:t>
            </a:r>
            <a:r>
              <a:rPr lang="en-US" sz="1100" dirty="0">
                <a:latin typeface="Roboto" panose="02000000000000000000" pitchFamily="2" charset="0"/>
                <a:ea typeface="Roboto" panose="02000000000000000000" pitchFamily="2" charset="0"/>
                <a:cs typeface="Calibri" panose="020F0502020204030204" pitchFamily="34" charset="0"/>
              </a:rPr>
              <a:t>: Any images/sequences that are not required by the protocol can be deleted from the study to avoid long upload times and sending unnecessary data.</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8" charset="0"/>
              <a:ea typeface="Arial" pitchFamily="-108" charset="0"/>
              <a:cs typeface="Arial" pitchFamily="-108" charset="0"/>
            </a:endParaRPr>
          </a:p>
        </p:txBody>
      </p:sp>
      <p:sp>
        <p:nvSpPr>
          <p:cNvPr id="8" name="Rectangle 5">
            <a:extLst>
              <a:ext uri="{FF2B5EF4-FFF2-40B4-BE49-F238E27FC236}">
                <a16:creationId xmlns:a16="http://schemas.microsoft.com/office/drawing/2014/main" id="{4122E64E-3539-4D62-8FA4-3C92C02C31AF}"/>
              </a:ext>
            </a:extLst>
          </p:cNvPr>
          <p:cNvSpPr>
            <a:spLocks noChangeArrowheads="1"/>
          </p:cNvSpPr>
          <p:nvPr/>
        </p:nvSpPr>
        <p:spPr bwMode="auto">
          <a:xfrm>
            <a:off x="228899" y="1375565"/>
            <a:ext cx="3764877" cy="2185273"/>
          </a:xfrm>
          <a:prstGeom prst="roundRect">
            <a:avLst>
              <a:gd name="adj" fmla="val 5769"/>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Select the </a:t>
            </a:r>
            <a:r>
              <a:rPr lang="en-GB" sz="1200" b="1" dirty="0">
                <a:solidFill>
                  <a:schemeClr val="tx1"/>
                </a:solidFill>
                <a:latin typeface="Roboto" panose="02000000000000000000" pitchFamily="2" charset="0"/>
                <a:ea typeface="Roboto" panose="02000000000000000000" pitchFamily="2" charset="0"/>
                <a:cs typeface="Calibri" panose="020F0502020204030204" pitchFamily="34" charset="0"/>
              </a:rPr>
              <a:t>Exam List </a:t>
            </a: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tab </a:t>
            </a:r>
            <a:r>
              <a:rPr lang="en-GB" sz="1100" b="1" i="1" dirty="0">
                <a:solidFill>
                  <a:schemeClr val="tx1"/>
                </a:solidFill>
                <a:latin typeface="Roboto" panose="02000000000000000000" pitchFamily="2" charset="0"/>
                <a:ea typeface="Roboto" panose="02000000000000000000" pitchFamily="2" charset="0"/>
                <a:cs typeface="Calibri" panose="020F0502020204030204" pitchFamily="34" charset="0"/>
              </a:rPr>
              <a:t>(1)</a:t>
            </a: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 Select the “</a:t>
            </a:r>
            <a:r>
              <a:rPr lang="en-GB" sz="1200" b="1" dirty="0">
                <a:solidFill>
                  <a:schemeClr val="tx1"/>
                </a:solidFill>
                <a:latin typeface="Roboto" panose="02000000000000000000" pitchFamily="2" charset="0"/>
                <a:ea typeface="Roboto" panose="02000000000000000000" pitchFamily="2" charset="0"/>
                <a:cs typeface="Calibri" panose="020F0502020204030204" pitchFamily="34" charset="0"/>
              </a:rPr>
              <a:t>+</a:t>
            </a: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 sign next to the exam folder to show the series. </a:t>
            </a:r>
            <a:r>
              <a:rPr lang="en-GB" sz="1100" b="1" i="1" dirty="0">
                <a:solidFill>
                  <a:schemeClr val="tx1"/>
                </a:solidFill>
                <a:latin typeface="Roboto" panose="02000000000000000000" pitchFamily="2" charset="0"/>
                <a:ea typeface="Roboto" panose="02000000000000000000" pitchFamily="2" charset="0"/>
                <a:cs typeface="Calibri" panose="020F0502020204030204" pitchFamily="34" charset="0"/>
              </a:rPr>
              <a:t>(2)</a:t>
            </a:r>
            <a:r>
              <a:rPr lang="en-GB" sz="1200" dirty="0">
                <a:latin typeface="Roboto" panose="02000000000000000000" pitchFamily="2" charset="0"/>
                <a:ea typeface="Roboto" panose="02000000000000000000" pitchFamily="2" charset="0"/>
                <a:cs typeface="Calibri" panose="020F0502020204030204" pitchFamily="34" charset="0"/>
              </a:rPr>
              <a:t/>
            </a:r>
            <a:br>
              <a:rPr lang="en-GB" sz="1200" dirty="0">
                <a:latin typeface="Roboto" panose="02000000000000000000" pitchFamily="2" charset="0"/>
                <a:ea typeface="Roboto" panose="02000000000000000000" pitchFamily="2" charset="0"/>
                <a:cs typeface="Calibri" panose="020F0502020204030204" pitchFamily="34" charset="0"/>
              </a:rPr>
            </a:b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solidFill>
                  <a:schemeClr val="bg1">
                    <a:lumMod val="65000"/>
                  </a:schemeClr>
                </a:solidFill>
                <a:latin typeface="Roboto" panose="02000000000000000000" pitchFamily="2" charset="0"/>
                <a:ea typeface="Roboto" panose="02000000000000000000" pitchFamily="2" charset="0"/>
                <a:cs typeface="Calibri" panose="020F0502020204030204" pitchFamily="34" charset="0"/>
              </a:rPr>
              <a:t>Select the “+” sign next to the series to show the images (i.e. Instances) in that series. </a:t>
            </a:r>
            <a:r>
              <a:rPr lang="en-GB" sz="1100" b="1" i="1" dirty="0">
                <a:solidFill>
                  <a:schemeClr val="bg1">
                    <a:lumMod val="65000"/>
                  </a:schemeClr>
                </a:solidFill>
                <a:latin typeface="Roboto" panose="02000000000000000000" pitchFamily="2" charset="0"/>
                <a:ea typeface="Roboto" panose="02000000000000000000" pitchFamily="2" charset="0"/>
                <a:cs typeface="Calibri" panose="020F0502020204030204" pitchFamily="34" charset="0"/>
              </a:rPr>
              <a:t>(3)</a:t>
            </a:r>
            <a:r>
              <a:rPr lang="en-GB" sz="1200" dirty="0">
                <a:solidFill>
                  <a:schemeClr val="bg1">
                    <a:lumMod val="65000"/>
                  </a:schemeClr>
                </a:solidFill>
                <a:latin typeface="Roboto" panose="02000000000000000000" pitchFamily="2" charset="0"/>
                <a:ea typeface="Roboto" panose="02000000000000000000" pitchFamily="2" charset="0"/>
                <a:cs typeface="Calibri" panose="020F0502020204030204" pitchFamily="34" charset="0"/>
              </a:rPr>
              <a:t> </a:t>
            </a: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
            </a:r>
            <a:b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br>
            <a:endParaRPr lang="en-GB" sz="1200" dirty="0">
              <a:solidFill>
                <a:schemeClr val="tx1"/>
              </a:solidFill>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solidFill>
                  <a:srgbClr val="A6A6A6"/>
                </a:solidFill>
                <a:latin typeface="Roboto" panose="02000000000000000000" pitchFamily="2" charset="0"/>
                <a:ea typeface="Roboto" panose="02000000000000000000" pitchFamily="2" charset="0"/>
                <a:cs typeface="Calibri" panose="020F0502020204030204" pitchFamily="34" charset="0"/>
              </a:rPr>
              <a:t>Select the image to preview in the lower right panel. The exam may include structured reports as part of the image that contain only PHI data. Right click the image to delete. You may delete single instances/ images, series, or the entire exam. </a:t>
            </a:r>
            <a:r>
              <a:rPr lang="en-GB" sz="1100" dirty="0">
                <a:solidFill>
                  <a:srgbClr val="A6A6A6"/>
                </a:solidFill>
                <a:latin typeface="Roboto" panose="02000000000000000000" pitchFamily="2" charset="0"/>
                <a:ea typeface="Roboto" panose="02000000000000000000" pitchFamily="2" charset="0"/>
                <a:cs typeface="Calibri" panose="020F0502020204030204" pitchFamily="34" charset="0"/>
              </a:rPr>
              <a:t>(</a:t>
            </a:r>
            <a:r>
              <a:rPr lang="en-GB" sz="1100" b="1" i="1" dirty="0">
                <a:solidFill>
                  <a:srgbClr val="A6A6A6"/>
                </a:solidFill>
                <a:latin typeface="Roboto" panose="02000000000000000000" pitchFamily="2" charset="0"/>
                <a:ea typeface="Roboto" panose="02000000000000000000" pitchFamily="2" charset="0"/>
                <a:cs typeface="Calibri" panose="020F0502020204030204" pitchFamily="34" charset="0"/>
              </a:rPr>
              <a:t>4</a:t>
            </a:r>
            <a:r>
              <a:rPr lang="en-GB" sz="1100" dirty="0">
                <a:solidFill>
                  <a:srgbClr val="A6A6A6"/>
                </a:solidFill>
                <a:latin typeface="Roboto" panose="02000000000000000000" pitchFamily="2" charset="0"/>
                <a:ea typeface="Roboto" panose="02000000000000000000" pitchFamily="2" charset="0"/>
                <a:cs typeface="Calibri" panose="020F0502020204030204" pitchFamily="34" charset="0"/>
              </a:rPr>
              <a:t>)</a:t>
            </a:r>
            <a:endParaRPr lang="en-GB" sz="1200" dirty="0">
              <a:solidFill>
                <a:srgbClr val="A6A6A6"/>
              </a:solidFill>
              <a:latin typeface="Roboto" panose="02000000000000000000" pitchFamily="2"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1425834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06BB5-3830-4CE8-86AA-F8696E4A89B6}"/>
              </a:ext>
            </a:extLst>
          </p:cNvPr>
          <p:cNvSpPr>
            <a:spLocks noGrp="1"/>
          </p:cNvSpPr>
          <p:nvPr>
            <p:ph type="title"/>
          </p:nvPr>
        </p:nvSpPr>
        <p:spPr/>
        <p:txBody>
          <a:bodyPr/>
          <a:lstStyle/>
          <a:p>
            <a:r>
              <a:rPr lang="en-US" dirty="0">
                <a:latin typeface="Raleway" panose="020B0503030101060003" pitchFamily="34" charset="0"/>
              </a:rPr>
              <a:t>Step 4b</a:t>
            </a:r>
            <a:br>
              <a:rPr lang="en-US" dirty="0">
                <a:latin typeface="Raleway" panose="020B0503030101060003" pitchFamily="34" charset="0"/>
              </a:rPr>
            </a:br>
            <a:r>
              <a:rPr lang="en-US" sz="1600" b="0" dirty="0">
                <a:solidFill>
                  <a:schemeClr val="tx1"/>
                </a:solidFill>
                <a:latin typeface="Raleway" panose="020B0503030101060003" pitchFamily="34" charset="0"/>
              </a:rPr>
              <a:t>Review Images</a:t>
            </a:r>
            <a:endParaRPr lang="en-US" b="0" dirty="0">
              <a:solidFill>
                <a:schemeClr val="tx1"/>
              </a:solidFill>
              <a:latin typeface="Raleway" panose="020B0503030101060003" pitchFamily="34" charset="0"/>
            </a:endParaRPr>
          </a:p>
        </p:txBody>
      </p:sp>
      <p:pic>
        <p:nvPicPr>
          <p:cNvPr id="3" name="Picture 3">
            <a:extLst>
              <a:ext uri="{FF2B5EF4-FFF2-40B4-BE49-F238E27FC236}">
                <a16:creationId xmlns:a16="http://schemas.microsoft.com/office/drawing/2014/main" id="{2B4EEDE5-6EEA-49E6-A6EB-C69984AD19FA}"/>
              </a:ext>
            </a:extLst>
          </p:cNvPr>
          <p:cNvPicPr>
            <a:picLocks noChangeAspect="1" noChangeArrowheads="1"/>
          </p:cNvPicPr>
          <p:nvPr/>
        </p:nvPicPr>
        <p:blipFill>
          <a:blip r:embed="rId2"/>
          <a:srcRect/>
          <a:stretch>
            <a:fillRect/>
          </a:stretch>
        </p:blipFill>
        <p:spPr bwMode="auto">
          <a:xfrm>
            <a:off x="4504765" y="1033949"/>
            <a:ext cx="4141694" cy="3500528"/>
          </a:xfrm>
          <a:prstGeom prst="rect">
            <a:avLst/>
          </a:prstGeom>
          <a:noFill/>
          <a:ln w="9525">
            <a:noFill/>
            <a:miter lim="800000"/>
            <a:headEnd/>
            <a:tailEnd/>
          </a:ln>
        </p:spPr>
      </p:pic>
      <p:sp>
        <p:nvSpPr>
          <p:cNvPr id="4" name="AutoShape 5">
            <a:extLst>
              <a:ext uri="{FF2B5EF4-FFF2-40B4-BE49-F238E27FC236}">
                <a16:creationId xmlns:a16="http://schemas.microsoft.com/office/drawing/2014/main" id="{808A9E1D-B055-48FE-8B59-A347F22EE397}"/>
              </a:ext>
            </a:extLst>
          </p:cNvPr>
          <p:cNvSpPr>
            <a:spLocks noChangeArrowheads="1"/>
          </p:cNvSpPr>
          <p:nvPr/>
        </p:nvSpPr>
        <p:spPr bwMode="auto">
          <a:xfrm rot="5400000">
            <a:off x="5158921" y="999260"/>
            <a:ext cx="321974" cy="154698"/>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vert="eaVert" wrap="none" anchor="ctr"/>
          <a:lstStyle/>
          <a:p>
            <a:pPr algn="ctr" eaLnBrk="0" hangingPunct="0">
              <a:defRPr/>
            </a:pPr>
            <a:r>
              <a:rPr lang="en-US" sz="1400" b="1" dirty="0">
                <a:ea typeface="ＭＳ Ｐゴシック" pitchFamily="34" charset="-128"/>
                <a:cs typeface="+mn-cs"/>
              </a:rPr>
              <a:t>1</a:t>
            </a:r>
          </a:p>
        </p:txBody>
      </p:sp>
      <p:sp>
        <p:nvSpPr>
          <p:cNvPr id="5" name="AutoShape 7">
            <a:extLst>
              <a:ext uri="{FF2B5EF4-FFF2-40B4-BE49-F238E27FC236}">
                <a16:creationId xmlns:a16="http://schemas.microsoft.com/office/drawing/2014/main" id="{5C8F2DBB-8259-45B2-92DE-6D893C130207}"/>
              </a:ext>
            </a:extLst>
          </p:cNvPr>
          <p:cNvSpPr>
            <a:spLocks noChangeArrowheads="1"/>
          </p:cNvSpPr>
          <p:nvPr/>
        </p:nvSpPr>
        <p:spPr bwMode="auto">
          <a:xfrm>
            <a:off x="4228028" y="1448716"/>
            <a:ext cx="321974" cy="154698"/>
          </a:xfrm>
          <a:prstGeom prst="homePlate">
            <a:avLst>
              <a:gd name="adj" fmla="val 52032"/>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wrap="none" anchor="ctr"/>
          <a:lstStyle/>
          <a:p>
            <a:pPr algn="ctr" eaLnBrk="0" hangingPunct="0">
              <a:defRPr/>
            </a:pPr>
            <a:r>
              <a:rPr lang="en-US" sz="1400" b="1" dirty="0">
                <a:ea typeface="ＭＳ Ｐゴシック" pitchFamily="34" charset="-128"/>
                <a:cs typeface="+mn-cs"/>
              </a:rPr>
              <a:t>2</a:t>
            </a:r>
          </a:p>
        </p:txBody>
      </p:sp>
      <p:sp>
        <p:nvSpPr>
          <p:cNvPr id="7" name="Rectangle: Rounded Corners 6">
            <a:extLst>
              <a:ext uri="{FF2B5EF4-FFF2-40B4-BE49-F238E27FC236}">
                <a16:creationId xmlns:a16="http://schemas.microsoft.com/office/drawing/2014/main" id="{6CC6B038-ACB3-47BF-A6C6-DCFDDAE7681A}"/>
              </a:ext>
            </a:extLst>
          </p:cNvPr>
          <p:cNvSpPr/>
          <p:nvPr/>
        </p:nvSpPr>
        <p:spPr bwMode="auto">
          <a:xfrm>
            <a:off x="228900" y="3886199"/>
            <a:ext cx="3891852" cy="648277"/>
          </a:xfrm>
          <a:prstGeom prst="roundRect">
            <a:avLst>
              <a:gd name="adj" fmla="val 9406"/>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defTabSz="914400" eaLnBrk="0" hangingPunct="0"/>
            <a:r>
              <a:rPr lang="en-US" sz="1100" b="1" i="1" dirty="0">
                <a:latin typeface="Roboto" panose="02000000000000000000" pitchFamily="2" charset="0"/>
                <a:ea typeface="Roboto" panose="02000000000000000000" pitchFamily="2" charset="0"/>
                <a:cs typeface="Calibri" panose="020F0502020204030204" pitchFamily="34" charset="0"/>
              </a:rPr>
              <a:t>Tip</a:t>
            </a:r>
            <a:r>
              <a:rPr lang="en-US" sz="1100" dirty="0">
                <a:latin typeface="Roboto" panose="02000000000000000000" pitchFamily="2" charset="0"/>
                <a:ea typeface="Roboto" panose="02000000000000000000" pitchFamily="2" charset="0"/>
                <a:cs typeface="Calibri" panose="020F0502020204030204" pitchFamily="34" charset="0"/>
              </a:rPr>
              <a:t>: Any images/sequences that are not required by the protocol can be deleted from the study to avoid long upload times and sending unnecessary data.</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8" charset="0"/>
              <a:ea typeface="Arial" pitchFamily="-108" charset="0"/>
              <a:cs typeface="Arial" pitchFamily="-108" charset="0"/>
            </a:endParaRPr>
          </a:p>
        </p:txBody>
      </p:sp>
      <p:sp>
        <p:nvSpPr>
          <p:cNvPr id="8" name="Rectangle 5">
            <a:extLst>
              <a:ext uri="{FF2B5EF4-FFF2-40B4-BE49-F238E27FC236}">
                <a16:creationId xmlns:a16="http://schemas.microsoft.com/office/drawing/2014/main" id="{72A4CE71-D1C8-40C3-A0B5-E67DB7D347C1}"/>
              </a:ext>
            </a:extLst>
          </p:cNvPr>
          <p:cNvSpPr>
            <a:spLocks noChangeArrowheads="1"/>
          </p:cNvSpPr>
          <p:nvPr/>
        </p:nvSpPr>
        <p:spPr bwMode="auto">
          <a:xfrm>
            <a:off x="228899" y="1375565"/>
            <a:ext cx="3833550" cy="2185273"/>
          </a:xfrm>
          <a:prstGeom prst="roundRect">
            <a:avLst>
              <a:gd name="adj" fmla="val 5769"/>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GB" sz="1200" dirty="0">
                <a:solidFill>
                  <a:schemeClr val="bg1">
                    <a:lumMod val="65000"/>
                  </a:schemeClr>
                </a:solidFill>
                <a:latin typeface="Roboto" panose="02000000000000000000" pitchFamily="2" charset="0"/>
                <a:ea typeface="Roboto" panose="02000000000000000000" pitchFamily="2" charset="0"/>
                <a:cs typeface="Calibri" panose="020F0502020204030204" pitchFamily="34" charset="0"/>
              </a:rPr>
              <a:t>Select the </a:t>
            </a:r>
            <a:r>
              <a:rPr lang="en-GB" sz="1200" b="1" dirty="0">
                <a:solidFill>
                  <a:schemeClr val="bg1">
                    <a:lumMod val="65000"/>
                  </a:schemeClr>
                </a:solidFill>
                <a:latin typeface="Roboto" panose="02000000000000000000" pitchFamily="2" charset="0"/>
                <a:ea typeface="Roboto" panose="02000000000000000000" pitchFamily="2" charset="0"/>
                <a:cs typeface="Calibri" panose="020F0502020204030204" pitchFamily="34" charset="0"/>
              </a:rPr>
              <a:t>Exam List </a:t>
            </a:r>
            <a:r>
              <a:rPr lang="en-GB" sz="1200" dirty="0">
                <a:solidFill>
                  <a:schemeClr val="bg1">
                    <a:lumMod val="65000"/>
                  </a:schemeClr>
                </a:solidFill>
                <a:latin typeface="Roboto" panose="02000000000000000000" pitchFamily="2" charset="0"/>
                <a:ea typeface="Roboto" panose="02000000000000000000" pitchFamily="2" charset="0"/>
                <a:cs typeface="Calibri" panose="020F0502020204030204" pitchFamily="34" charset="0"/>
              </a:rPr>
              <a:t>tab </a:t>
            </a:r>
            <a:r>
              <a:rPr lang="en-GB" sz="1100" b="1" i="1" dirty="0">
                <a:solidFill>
                  <a:schemeClr val="bg1">
                    <a:lumMod val="65000"/>
                  </a:schemeClr>
                </a:solidFill>
                <a:latin typeface="Roboto" panose="02000000000000000000" pitchFamily="2" charset="0"/>
                <a:ea typeface="Roboto" panose="02000000000000000000" pitchFamily="2" charset="0"/>
                <a:cs typeface="Calibri" panose="020F0502020204030204" pitchFamily="34" charset="0"/>
              </a:rPr>
              <a:t>(1)</a:t>
            </a:r>
            <a:r>
              <a:rPr lang="en-GB" sz="1200" dirty="0">
                <a:solidFill>
                  <a:schemeClr val="bg1">
                    <a:lumMod val="65000"/>
                  </a:schemeClr>
                </a:solidFill>
                <a:latin typeface="Roboto" panose="02000000000000000000" pitchFamily="2" charset="0"/>
                <a:ea typeface="Roboto" panose="02000000000000000000" pitchFamily="2" charset="0"/>
                <a:cs typeface="Calibri" panose="020F0502020204030204" pitchFamily="34" charset="0"/>
              </a:rPr>
              <a:t>. Select the “</a:t>
            </a:r>
            <a:r>
              <a:rPr lang="en-GB" sz="1200" b="1" dirty="0">
                <a:solidFill>
                  <a:schemeClr val="bg1">
                    <a:lumMod val="65000"/>
                  </a:schemeClr>
                </a:solidFill>
                <a:latin typeface="Roboto" panose="02000000000000000000" pitchFamily="2" charset="0"/>
                <a:ea typeface="Roboto" panose="02000000000000000000" pitchFamily="2" charset="0"/>
                <a:cs typeface="Calibri" panose="020F0502020204030204" pitchFamily="34" charset="0"/>
              </a:rPr>
              <a:t>+</a:t>
            </a:r>
            <a:r>
              <a:rPr lang="en-GB" sz="1200" dirty="0">
                <a:solidFill>
                  <a:schemeClr val="bg1">
                    <a:lumMod val="65000"/>
                  </a:schemeClr>
                </a:solidFill>
                <a:latin typeface="Roboto" panose="02000000000000000000" pitchFamily="2" charset="0"/>
                <a:ea typeface="Roboto" panose="02000000000000000000" pitchFamily="2" charset="0"/>
                <a:cs typeface="Calibri" panose="020F0502020204030204" pitchFamily="34" charset="0"/>
              </a:rPr>
              <a:t>” sign next to the exam folder to show the series. </a:t>
            </a:r>
            <a:r>
              <a:rPr lang="en-GB" sz="1100" b="1" i="1" dirty="0">
                <a:solidFill>
                  <a:schemeClr val="bg1">
                    <a:lumMod val="65000"/>
                  </a:schemeClr>
                </a:solidFill>
                <a:latin typeface="Roboto" panose="02000000000000000000" pitchFamily="2" charset="0"/>
                <a:ea typeface="Roboto" panose="02000000000000000000" pitchFamily="2" charset="0"/>
                <a:cs typeface="Calibri" panose="020F0502020204030204" pitchFamily="34" charset="0"/>
              </a:rPr>
              <a:t>(2)</a:t>
            </a:r>
            <a:r>
              <a:rPr lang="en-GB" sz="1200" dirty="0">
                <a:latin typeface="Roboto" panose="02000000000000000000" pitchFamily="2" charset="0"/>
                <a:ea typeface="Roboto" panose="02000000000000000000" pitchFamily="2" charset="0"/>
                <a:cs typeface="Calibri" panose="020F0502020204030204" pitchFamily="34" charset="0"/>
              </a:rPr>
              <a:t/>
            </a:r>
            <a:br>
              <a:rPr lang="en-GB" sz="1200" dirty="0">
                <a:latin typeface="Roboto" panose="02000000000000000000" pitchFamily="2" charset="0"/>
                <a:ea typeface="Roboto" panose="02000000000000000000" pitchFamily="2" charset="0"/>
                <a:cs typeface="Calibri" panose="020F0502020204030204" pitchFamily="34" charset="0"/>
              </a:rPr>
            </a:b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Select the “</a:t>
            </a:r>
            <a:r>
              <a:rPr lang="en-GB" sz="1200" b="1" dirty="0">
                <a:solidFill>
                  <a:schemeClr val="tx1"/>
                </a:solidFill>
                <a:latin typeface="Roboto" panose="02000000000000000000" pitchFamily="2" charset="0"/>
                <a:ea typeface="Roboto" panose="02000000000000000000" pitchFamily="2" charset="0"/>
                <a:cs typeface="Calibri" panose="020F0502020204030204" pitchFamily="34" charset="0"/>
              </a:rPr>
              <a:t>+</a:t>
            </a: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 sign next to the series to show the images (i.e. Instances) in that series. </a:t>
            </a:r>
            <a:r>
              <a:rPr lang="en-GB" sz="1100" b="1" i="1" dirty="0">
                <a:solidFill>
                  <a:schemeClr val="tx1"/>
                </a:solidFill>
                <a:latin typeface="Roboto" panose="02000000000000000000" pitchFamily="2" charset="0"/>
                <a:ea typeface="Roboto" panose="02000000000000000000" pitchFamily="2" charset="0"/>
                <a:cs typeface="Calibri" panose="020F0502020204030204" pitchFamily="34" charset="0"/>
              </a:rPr>
              <a:t>(3)</a:t>
            </a: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 </a:t>
            </a:r>
            <a:b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br>
            <a:endParaRPr lang="en-GB" sz="1200" dirty="0">
              <a:solidFill>
                <a:schemeClr val="tx1"/>
              </a:solidFill>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solidFill>
                  <a:srgbClr val="A6A6A6"/>
                </a:solidFill>
                <a:latin typeface="Roboto" panose="02000000000000000000" pitchFamily="2" charset="0"/>
                <a:ea typeface="Roboto" panose="02000000000000000000" pitchFamily="2" charset="0"/>
                <a:cs typeface="Calibri" panose="020F0502020204030204" pitchFamily="34" charset="0"/>
              </a:rPr>
              <a:t>Select the image to preview in the lower right panel. The exam may include structured reports as part of the image that contain only PHI data. Right click the image to delete. You may delete single instances/ images, series, or the entire exam. </a:t>
            </a:r>
            <a:r>
              <a:rPr lang="en-GB" sz="1100" dirty="0">
                <a:solidFill>
                  <a:srgbClr val="A6A6A6"/>
                </a:solidFill>
                <a:latin typeface="Roboto" panose="02000000000000000000" pitchFamily="2" charset="0"/>
                <a:ea typeface="Roboto" panose="02000000000000000000" pitchFamily="2" charset="0"/>
                <a:cs typeface="Calibri" panose="020F0502020204030204" pitchFamily="34" charset="0"/>
              </a:rPr>
              <a:t>(</a:t>
            </a:r>
            <a:r>
              <a:rPr lang="en-GB" sz="1100" b="1" i="1" dirty="0">
                <a:solidFill>
                  <a:srgbClr val="A6A6A6"/>
                </a:solidFill>
                <a:latin typeface="Roboto" panose="02000000000000000000" pitchFamily="2" charset="0"/>
                <a:ea typeface="Roboto" panose="02000000000000000000" pitchFamily="2" charset="0"/>
                <a:cs typeface="Calibri" panose="020F0502020204030204" pitchFamily="34" charset="0"/>
              </a:rPr>
              <a:t>4</a:t>
            </a:r>
            <a:r>
              <a:rPr lang="en-GB" sz="1100" dirty="0">
                <a:solidFill>
                  <a:srgbClr val="A6A6A6"/>
                </a:solidFill>
                <a:latin typeface="Roboto" panose="02000000000000000000" pitchFamily="2" charset="0"/>
                <a:ea typeface="Roboto" panose="02000000000000000000" pitchFamily="2" charset="0"/>
                <a:cs typeface="Calibri" panose="020F0502020204030204" pitchFamily="34" charset="0"/>
              </a:rPr>
              <a:t>)</a:t>
            </a:r>
            <a:endParaRPr lang="en-GB" sz="1200" dirty="0">
              <a:solidFill>
                <a:srgbClr val="A6A6A6"/>
              </a:solidFill>
              <a:latin typeface="Roboto" panose="02000000000000000000" pitchFamily="2"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3634283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06BB5-3830-4CE8-86AA-F8696E4A89B6}"/>
              </a:ext>
            </a:extLst>
          </p:cNvPr>
          <p:cNvSpPr>
            <a:spLocks noGrp="1"/>
          </p:cNvSpPr>
          <p:nvPr>
            <p:ph type="title"/>
          </p:nvPr>
        </p:nvSpPr>
        <p:spPr/>
        <p:txBody>
          <a:bodyPr/>
          <a:lstStyle/>
          <a:p>
            <a:r>
              <a:rPr lang="en-US" dirty="0">
                <a:latin typeface="Raleway" panose="020B0503030101060003" pitchFamily="34" charset="0"/>
              </a:rPr>
              <a:t>Step 4b</a:t>
            </a:r>
            <a:br>
              <a:rPr lang="en-US" dirty="0">
                <a:latin typeface="Raleway" panose="020B0503030101060003" pitchFamily="34" charset="0"/>
              </a:rPr>
            </a:br>
            <a:r>
              <a:rPr lang="en-US" sz="1600" b="0" dirty="0">
                <a:solidFill>
                  <a:schemeClr val="tx1"/>
                </a:solidFill>
                <a:latin typeface="Raleway" panose="020B0503030101060003" pitchFamily="34" charset="0"/>
              </a:rPr>
              <a:t>Review Images</a:t>
            </a:r>
            <a:endParaRPr lang="en-US" b="0" dirty="0">
              <a:solidFill>
                <a:schemeClr val="tx1"/>
              </a:solidFill>
              <a:latin typeface="Raleway" panose="020B0503030101060003" pitchFamily="34" charset="0"/>
            </a:endParaRPr>
          </a:p>
        </p:txBody>
      </p:sp>
      <p:sp>
        <p:nvSpPr>
          <p:cNvPr id="6" name="Rectangle 5">
            <a:extLst>
              <a:ext uri="{FF2B5EF4-FFF2-40B4-BE49-F238E27FC236}">
                <a16:creationId xmlns:a16="http://schemas.microsoft.com/office/drawing/2014/main" id="{FB92EB2A-6CDB-4F12-8DE3-A8C7E2EE91CA}"/>
              </a:ext>
            </a:extLst>
          </p:cNvPr>
          <p:cNvSpPr>
            <a:spLocks noChangeArrowheads="1"/>
          </p:cNvSpPr>
          <p:nvPr/>
        </p:nvSpPr>
        <p:spPr bwMode="auto">
          <a:xfrm>
            <a:off x="228899" y="1375565"/>
            <a:ext cx="3826570" cy="2185273"/>
          </a:xfrm>
          <a:prstGeom prst="roundRect">
            <a:avLst>
              <a:gd name="adj" fmla="val 5769"/>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GB" sz="1200" dirty="0">
                <a:solidFill>
                  <a:schemeClr val="bg1">
                    <a:lumMod val="65000"/>
                  </a:schemeClr>
                </a:solidFill>
                <a:latin typeface="Roboto" panose="02000000000000000000" pitchFamily="2" charset="0"/>
                <a:ea typeface="Roboto" panose="02000000000000000000" pitchFamily="2" charset="0"/>
                <a:cs typeface="Calibri" panose="020F0502020204030204" pitchFamily="34" charset="0"/>
              </a:rPr>
              <a:t>Select the </a:t>
            </a:r>
            <a:r>
              <a:rPr lang="en-GB" sz="1200" b="1" dirty="0">
                <a:solidFill>
                  <a:schemeClr val="bg1">
                    <a:lumMod val="65000"/>
                  </a:schemeClr>
                </a:solidFill>
                <a:latin typeface="Roboto" panose="02000000000000000000" pitchFamily="2" charset="0"/>
                <a:ea typeface="Roboto" panose="02000000000000000000" pitchFamily="2" charset="0"/>
                <a:cs typeface="Calibri" panose="020F0502020204030204" pitchFamily="34" charset="0"/>
              </a:rPr>
              <a:t>Exam List </a:t>
            </a:r>
            <a:r>
              <a:rPr lang="en-GB" sz="1200" dirty="0">
                <a:solidFill>
                  <a:schemeClr val="bg1">
                    <a:lumMod val="65000"/>
                  </a:schemeClr>
                </a:solidFill>
                <a:latin typeface="Roboto" panose="02000000000000000000" pitchFamily="2" charset="0"/>
                <a:ea typeface="Roboto" panose="02000000000000000000" pitchFamily="2" charset="0"/>
                <a:cs typeface="Calibri" panose="020F0502020204030204" pitchFamily="34" charset="0"/>
              </a:rPr>
              <a:t>tab </a:t>
            </a:r>
            <a:r>
              <a:rPr lang="en-GB" sz="1100" b="1" i="1" dirty="0">
                <a:solidFill>
                  <a:schemeClr val="bg1">
                    <a:lumMod val="65000"/>
                  </a:schemeClr>
                </a:solidFill>
                <a:latin typeface="Roboto" panose="02000000000000000000" pitchFamily="2" charset="0"/>
                <a:ea typeface="Roboto" panose="02000000000000000000" pitchFamily="2" charset="0"/>
                <a:cs typeface="Calibri" panose="020F0502020204030204" pitchFamily="34" charset="0"/>
              </a:rPr>
              <a:t>(1)</a:t>
            </a:r>
            <a:r>
              <a:rPr lang="en-GB" sz="1200" dirty="0">
                <a:solidFill>
                  <a:schemeClr val="bg1">
                    <a:lumMod val="65000"/>
                  </a:schemeClr>
                </a:solidFill>
                <a:latin typeface="Roboto" panose="02000000000000000000" pitchFamily="2" charset="0"/>
                <a:ea typeface="Roboto" panose="02000000000000000000" pitchFamily="2" charset="0"/>
                <a:cs typeface="Calibri" panose="020F0502020204030204" pitchFamily="34" charset="0"/>
              </a:rPr>
              <a:t>. Select the “</a:t>
            </a:r>
            <a:r>
              <a:rPr lang="en-GB" sz="1200" b="1" dirty="0">
                <a:solidFill>
                  <a:schemeClr val="bg1">
                    <a:lumMod val="65000"/>
                  </a:schemeClr>
                </a:solidFill>
                <a:latin typeface="Roboto" panose="02000000000000000000" pitchFamily="2" charset="0"/>
                <a:ea typeface="Roboto" panose="02000000000000000000" pitchFamily="2" charset="0"/>
                <a:cs typeface="Calibri" panose="020F0502020204030204" pitchFamily="34" charset="0"/>
              </a:rPr>
              <a:t>+</a:t>
            </a:r>
            <a:r>
              <a:rPr lang="en-GB" sz="1200" dirty="0">
                <a:solidFill>
                  <a:schemeClr val="bg1">
                    <a:lumMod val="65000"/>
                  </a:schemeClr>
                </a:solidFill>
                <a:latin typeface="Roboto" panose="02000000000000000000" pitchFamily="2" charset="0"/>
                <a:ea typeface="Roboto" panose="02000000000000000000" pitchFamily="2" charset="0"/>
                <a:cs typeface="Calibri" panose="020F0502020204030204" pitchFamily="34" charset="0"/>
              </a:rPr>
              <a:t>” sign next to the exam folder to show the series. </a:t>
            </a:r>
            <a:r>
              <a:rPr lang="en-GB" sz="1100" b="1" i="1" dirty="0">
                <a:solidFill>
                  <a:schemeClr val="bg1">
                    <a:lumMod val="65000"/>
                  </a:schemeClr>
                </a:solidFill>
                <a:latin typeface="Roboto" panose="02000000000000000000" pitchFamily="2" charset="0"/>
                <a:ea typeface="Roboto" panose="02000000000000000000" pitchFamily="2" charset="0"/>
                <a:cs typeface="Calibri" panose="020F0502020204030204" pitchFamily="34" charset="0"/>
              </a:rPr>
              <a:t>(2)</a:t>
            </a:r>
            <a:r>
              <a:rPr lang="en-GB" sz="1200" dirty="0">
                <a:latin typeface="Roboto" panose="02000000000000000000" pitchFamily="2" charset="0"/>
                <a:ea typeface="Roboto" panose="02000000000000000000" pitchFamily="2" charset="0"/>
                <a:cs typeface="Calibri" panose="020F0502020204030204" pitchFamily="34" charset="0"/>
              </a:rPr>
              <a:t/>
            </a:r>
            <a:br>
              <a:rPr lang="en-GB" sz="1200" dirty="0">
                <a:latin typeface="Roboto" panose="02000000000000000000" pitchFamily="2" charset="0"/>
                <a:ea typeface="Roboto" panose="02000000000000000000" pitchFamily="2" charset="0"/>
                <a:cs typeface="Calibri" panose="020F0502020204030204" pitchFamily="34" charset="0"/>
              </a:rPr>
            </a:b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solidFill>
                  <a:srgbClr val="A6A6A6"/>
                </a:solidFill>
                <a:latin typeface="Roboto" panose="02000000000000000000" pitchFamily="2" charset="0"/>
                <a:ea typeface="Roboto" panose="02000000000000000000" pitchFamily="2" charset="0"/>
                <a:cs typeface="Calibri" panose="020F0502020204030204" pitchFamily="34" charset="0"/>
              </a:rPr>
              <a:t>Select the “</a:t>
            </a:r>
            <a:r>
              <a:rPr lang="en-GB" sz="1200" b="1" dirty="0">
                <a:solidFill>
                  <a:srgbClr val="A6A6A6"/>
                </a:solidFill>
                <a:latin typeface="Roboto" panose="02000000000000000000" pitchFamily="2" charset="0"/>
                <a:ea typeface="Roboto" panose="02000000000000000000" pitchFamily="2" charset="0"/>
                <a:cs typeface="Calibri" panose="020F0502020204030204" pitchFamily="34" charset="0"/>
              </a:rPr>
              <a:t>+</a:t>
            </a:r>
            <a:r>
              <a:rPr lang="en-GB" sz="1200" dirty="0">
                <a:solidFill>
                  <a:srgbClr val="A6A6A6"/>
                </a:solidFill>
                <a:latin typeface="Roboto" panose="02000000000000000000" pitchFamily="2" charset="0"/>
                <a:ea typeface="Roboto" panose="02000000000000000000" pitchFamily="2" charset="0"/>
                <a:cs typeface="Calibri" panose="020F0502020204030204" pitchFamily="34" charset="0"/>
              </a:rPr>
              <a:t>” sign next to the series to show the images (i.e. Instances) in that series. </a:t>
            </a:r>
            <a:r>
              <a:rPr lang="en-GB" sz="1100" b="1" i="1" dirty="0">
                <a:solidFill>
                  <a:srgbClr val="A6A6A6"/>
                </a:solidFill>
                <a:latin typeface="Roboto" panose="02000000000000000000" pitchFamily="2" charset="0"/>
                <a:ea typeface="Roboto" panose="02000000000000000000" pitchFamily="2" charset="0"/>
                <a:cs typeface="Calibri" panose="020F0502020204030204" pitchFamily="34" charset="0"/>
              </a:rPr>
              <a:t>(3)</a:t>
            </a:r>
            <a:r>
              <a:rPr lang="en-GB" sz="1200" dirty="0">
                <a:solidFill>
                  <a:srgbClr val="A6A6A6"/>
                </a:solidFill>
                <a:latin typeface="Roboto" panose="02000000000000000000" pitchFamily="2" charset="0"/>
                <a:ea typeface="Roboto" panose="02000000000000000000" pitchFamily="2" charset="0"/>
                <a:cs typeface="Calibri" panose="020F0502020204030204" pitchFamily="34" charset="0"/>
              </a:rPr>
              <a:t> </a:t>
            </a:r>
            <a:r>
              <a:rPr lang="en-GB" sz="1200" dirty="0">
                <a:solidFill>
                  <a:srgbClr val="000000"/>
                </a:solidFill>
                <a:latin typeface="Roboto" panose="02000000000000000000" pitchFamily="2" charset="0"/>
                <a:ea typeface="Roboto" panose="02000000000000000000" pitchFamily="2" charset="0"/>
                <a:cs typeface="Calibri" panose="020F0502020204030204" pitchFamily="34" charset="0"/>
              </a:rPr>
              <a:t/>
            </a:r>
            <a:br>
              <a:rPr lang="en-GB" sz="1200" dirty="0">
                <a:solidFill>
                  <a:srgbClr val="000000"/>
                </a:solidFill>
                <a:latin typeface="Roboto" panose="02000000000000000000" pitchFamily="2" charset="0"/>
                <a:ea typeface="Roboto" panose="02000000000000000000" pitchFamily="2" charset="0"/>
                <a:cs typeface="Calibri" panose="020F0502020204030204" pitchFamily="34" charset="0"/>
              </a:rPr>
            </a:br>
            <a:endParaRPr lang="en-GB" sz="1200" dirty="0">
              <a:solidFill>
                <a:srgbClr val="000000"/>
              </a:solidFill>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Select the image to preview in the lower right panel. The exam may include structured reports as part of the image that contain only PHI data. Right click the image to delete. You may delete single instances/ images, series, or the entire exam. </a:t>
            </a:r>
            <a:r>
              <a:rPr lang="en-GB" sz="1100" dirty="0">
                <a:solidFill>
                  <a:schemeClr val="tx1"/>
                </a:solidFill>
                <a:latin typeface="Roboto" panose="02000000000000000000" pitchFamily="2" charset="0"/>
                <a:ea typeface="Roboto" panose="02000000000000000000" pitchFamily="2" charset="0"/>
                <a:cs typeface="Calibri" panose="020F0502020204030204" pitchFamily="34" charset="0"/>
              </a:rPr>
              <a:t>(</a:t>
            </a:r>
            <a:r>
              <a:rPr lang="en-GB" sz="1100" b="1" i="1" dirty="0">
                <a:solidFill>
                  <a:schemeClr val="tx1"/>
                </a:solidFill>
                <a:latin typeface="Roboto" panose="02000000000000000000" pitchFamily="2" charset="0"/>
                <a:ea typeface="Roboto" panose="02000000000000000000" pitchFamily="2" charset="0"/>
                <a:cs typeface="Calibri" panose="020F0502020204030204" pitchFamily="34" charset="0"/>
              </a:rPr>
              <a:t>4</a:t>
            </a:r>
            <a:r>
              <a:rPr lang="en-GB" sz="1100" dirty="0">
                <a:solidFill>
                  <a:schemeClr val="tx1"/>
                </a:solidFill>
                <a:latin typeface="Roboto" panose="02000000000000000000" pitchFamily="2" charset="0"/>
                <a:ea typeface="Roboto" panose="02000000000000000000" pitchFamily="2" charset="0"/>
                <a:cs typeface="Calibri" panose="020F0502020204030204" pitchFamily="34" charset="0"/>
              </a:rPr>
              <a:t>)</a:t>
            </a:r>
            <a:endParaRPr lang="en-GB" sz="1200" dirty="0">
              <a:solidFill>
                <a:schemeClr val="tx1"/>
              </a:solidFill>
              <a:latin typeface="Roboto" panose="02000000000000000000" pitchFamily="2" charset="0"/>
              <a:ea typeface="Roboto" panose="02000000000000000000" pitchFamily="2"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6CC6B038-ACB3-47BF-A6C6-DCFDDAE7681A}"/>
              </a:ext>
            </a:extLst>
          </p:cNvPr>
          <p:cNvSpPr/>
          <p:nvPr/>
        </p:nvSpPr>
        <p:spPr bwMode="auto">
          <a:xfrm>
            <a:off x="228900" y="3886199"/>
            <a:ext cx="3891852" cy="648277"/>
          </a:xfrm>
          <a:prstGeom prst="roundRect">
            <a:avLst>
              <a:gd name="adj" fmla="val 9406"/>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defTabSz="914400" eaLnBrk="0" hangingPunct="0"/>
            <a:r>
              <a:rPr lang="en-US" sz="1100" b="1" i="1" dirty="0">
                <a:latin typeface="Roboto" panose="02000000000000000000" pitchFamily="2" charset="0"/>
                <a:ea typeface="Roboto" panose="02000000000000000000" pitchFamily="2" charset="0"/>
                <a:cs typeface="Calibri" panose="020F0502020204030204" pitchFamily="34" charset="0"/>
              </a:rPr>
              <a:t>Tip</a:t>
            </a:r>
            <a:r>
              <a:rPr lang="en-US" sz="1100" dirty="0">
                <a:latin typeface="Roboto" panose="02000000000000000000" pitchFamily="2" charset="0"/>
                <a:ea typeface="Roboto" panose="02000000000000000000" pitchFamily="2" charset="0"/>
                <a:cs typeface="Calibri" panose="020F0502020204030204" pitchFamily="34" charset="0"/>
              </a:rPr>
              <a:t>: Any images/sequences that are not required by the protocol can be deleted from the study to avoid long upload times and sending unnecessary data.</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8" charset="0"/>
              <a:ea typeface="Arial" pitchFamily="-108" charset="0"/>
              <a:cs typeface="Arial" pitchFamily="-108" charset="0"/>
            </a:endParaRPr>
          </a:p>
        </p:txBody>
      </p:sp>
      <p:pic>
        <p:nvPicPr>
          <p:cNvPr id="8" name="Picture 7">
            <a:extLst>
              <a:ext uri="{FF2B5EF4-FFF2-40B4-BE49-F238E27FC236}">
                <a16:creationId xmlns:a16="http://schemas.microsoft.com/office/drawing/2014/main" id="{DE709B23-0C2E-4847-A166-813DF74588A0}"/>
              </a:ext>
            </a:extLst>
          </p:cNvPr>
          <p:cNvPicPr>
            <a:picLocks noChangeAspect="1"/>
          </p:cNvPicPr>
          <p:nvPr/>
        </p:nvPicPr>
        <p:blipFill>
          <a:blip r:embed="rId2"/>
          <a:stretch>
            <a:fillRect/>
          </a:stretch>
        </p:blipFill>
        <p:spPr>
          <a:xfrm>
            <a:off x="4806325" y="1018887"/>
            <a:ext cx="3891853" cy="3515589"/>
          </a:xfrm>
          <a:prstGeom prst="rect">
            <a:avLst/>
          </a:prstGeom>
        </p:spPr>
      </p:pic>
      <p:sp>
        <p:nvSpPr>
          <p:cNvPr id="9" name="AutoShape 7">
            <a:extLst>
              <a:ext uri="{FF2B5EF4-FFF2-40B4-BE49-F238E27FC236}">
                <a16:creationId xmlns:a16="http://schemas.microsoft.com/office/drawing/2014/main" id="{08582B33-839A-455F-903A-C8A105C4412B}"/>
              </a:ext>
            </a:extLst>
          </p:cNvPr>
          <p:cNvSpPr>
            <a:spLocks noChangeArrowheads="1"/>
          </p:cNvSpPr>
          <p:nvPr/>
        </p:nvSpPr>
        <p:spPr bwMode="auto">
          <a:xfrm>
            <a:off x="4530859" y="1556813"/>
            <a:ext cx="321974" cy="154698"/>
          </a:xfrm>
          <a:prstGeom prst="homePlate">
            <a:avLst>
              <a:gd name="adj" fmla="val 52032"/>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wrap="none" anchor="ctr"/>
          <a:lstStyle/>
          <a:p>
            <a:pPr algn="ctr" eaLnBrk="0" hangingPunct="0">
              <a:defRPr/>
            </a:pPr>
            <a:r>
              <a:rPr lang="en-US" sz="1400" b="1" dirty="0">
                <a:ea typeface="ＭＳ Ｐゴシック" pitchFamily="34" charset="-128"/>
                <a:cs typeface="+mn-cs"/>
              </a:rPr>
              <a:t>4</a:t>
            </a:r>
          </a:p>
        </p:txBody>
      </p:sp>
    </p:spTree>
    <p:extLst>
      <p:ext uri="{BB962C8B-B14F-4D97-AF65-F5344CB8AC3E}">
        <p14:creationId xmlns:p14="http://schemas.microsoft.com/office/powerpoint/2010/main" val="1733527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1C527B-00DC-4581-BD68-E0F20B18CBC6}"/>
              </a:ext>
            </a:extLst>
          </p:cNvPr>
          <p:cNvPicPr>
            <a:picLocks noChangeAspect="1"/>
          </p:cNvPicPr>
          <p:nvPr/>
        </p:nvPicPr>
        <p:blipFill>
          <a:blip r:embed="rId2"/>
          <a:stretch>
            <a:fillRect/>
          </a:stretch>
        </p:blipFill>
        <p:spPr>
          <a:xfrm>
            <a:off x="4635880" y="1156446"/>
            <a:ext cx="3806342" cy="3342427"/>
          </a:xfrm>
          <a:prstGeom prst="rect">
            <a:avLst/>
          </a:prstGeom>
        </p:spPr>
      </p:pic>
      <p:sp>
        <p:nvSpPr>
          <p:cNvPr id="2" name="Title 1">
            <a:extLst>
              <a:ext uri="{FF2B5EF4-FFF2-40B4-BE49-F238E27FC236}">
                <a16:creationId xmlns:a16="http://schemas.microsoft.com/office/drawing/2014/main" id="{FCE8DCEC-CB61-4659-9737-207145A2C087}"/>
              </a:ext>
            </a:extLst>
          </p:cNvPr>
          <p:cNvSpPr>
            <a:spLocks noGrp="1"/>
          </p:cNvSpPr>
          <p:nvPr>
            <p:ph type="title"/>
          </p:nvPr>
        </p:nvSpPr>
        <p:spPr/>
        <p:txBody>
          <a:bodyPr/>
          <a:lstStyle/>
          <a:p>
            <a:r>
              <a:rPr lang="en-US" dirty="0">
                <a:latin typeface="Raleway" panose="020B0503030101060003" pitchFamily="34" charset="0"/>
              </a:rPr>
              <a:t>Step 4c</a:t>
            </a:r>
            <a:br>
              <a:rPr lang="en-US" dirty="0">
                <a:latin typeface="Raleway" panose="020B0503030101060003" pitchFamily="34" charset="0"/>
              </a:rPr>
            </a:br>
            <a:r>
              <a:rPr lang="en-US" sz="1600" b="0" dirty="0">
                <a:solidFill>
                  <a:srgbClr val="000000"/>
                </a:solidFill>
                <a:latin typeface="Raleway" panose="020B0503030101060003" pitchFamily="34" charset="0"/>
              </a:rPr>
              <a:t>Assign Image Exam to the Trial</a:t>
            </a:r>
            <a:endParaRPr lang="en-US" b="0" dirty="0">
              <a:solidFill>
                <a:srgbClr val="000000"/>
              </a:solidFill>
              <a:latin typeface="Raleway" panose="020B0503030101060003" pitchFamily="34" charset="0"/>
            </a:endParaRPr>
          </a:p>
        </p:txBody>
      </p:sp>
      <p:sp>
        <p:nvSpPr>
          <p:cNvPr id="5" name="Rectangle 5">
            <a:extLst>
              <a:ext uri="{FF2B5EF4-FFF2-40B4-BE49-F238E27FC236}">
                <a16:creationId xmlns:a16="http://schemas.microsoft.com/office/drawing/2014/main" id="{976C0756-8663-4F36-B0FD-945AB8C48A30}"/>
              </a:ext>
            </a:extLst>
          </p:cNvPr>
          <p:cNvSpPr>
            <a:spLocks noChangeArrowheads="1"/>
          </p:cNvSpPr>
          <p:nvPr/>
        </p:nvSpPr>
        <p:spPr bwMode="auto">
          <a:xfrm>
            <a:off x="228899" y="1375565"/>
            <a:ext cx="3906072" cy="1235154"/>
          </a:xfrm>
          <a:prstGeom prst="roundRect">
            <a:avLst>
              <a:gd name="adj" fmla="val 5769"/>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Select the exam from the available exams (1).</a:t>
            </a:r>
          </a:p>
          <a:p>
            <a:pPr eaLnBrk="0" hangingPunct="0">
              <a:defRPr/>
            </a:pPr>
            <a:endParaRPr lang="en-GB" sz="1200" dirty="0">
              <a:solidFill>
                <a:schemeClr val="tx1"/>
              </a:solidFill>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Select </a:t>
            </a:r>
            <a:r>
              <a:rPr lang="en-GB" sz="1200" b="1" dirty="0">
                <a:solidFill>
                  <a:schemeClr val="tx1"/>
                </a:solidFill>
                <a:latin typeface="Roboto" panose="02000000000000000000" pitchFamily="2" charset="0"/>
                <a:ea typeface="Roboto" panose="02000000000000000000" pitchFamily="2" charset="0"/>
                <a:cs typeface="Calibri" panose="020F0502020204030204" pitchFamily="34" charset="0"/>
              </a:rPr>
              <a:t>Assign Exam to Trial</a:t>
            </a: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 (2).</a:t>
            </a:r>
          </a:p>
          <a:p>
            <a:pPr eaLnBrk="0" hangingPunct="0">
              <a:defRPr/>
            </a:pPr>
            <a:endParaRPr lang="en-GB" sz="1200" dirty="0">
              <a:solidFill>
                <a:schemeClr val="tx1"/>
              </a:solidFill>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From the window that opens, select the trial the exam should be assigned to and select </a:t>
            </a:r>
            <a:r>
              <a:rPr lang="en-GB" sz="1200" b="1" dirty="0">
                <a:solidFill>
                  <a:schemeClr val="tx1"/>
                </a:solidFill>
                <a:latin typeface="Roboto" panose="02000000000000000000" pitchFamily="2" charset="0"/>
                <a:ea typeface="Roboto" panose="02000000000000000000" pitchFamily="2" charset="0"/>
                <a:cs typeface="Calibri" panose="020F0502020204030204" pitchFamily="34" charset="0"/>
              </a:rPr>
              <a:t>Assign Trial</a:t>
            </a: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 (3)</a:t>
            </a:r>
          </a:p>
        </p:txBody>
      </p:sp>
      <p:sp>
        <p:nvSpPr>
          <p:cNvPr id="6" name="AutoShape 7">
            <a:extLst>
              <a:ext uri="{FF2B5EF4-FFF2-40B4-BE49-F238E27FC236}">
                <a16:creationId xmlns:a16="http://schemas.microsoft.com/office/drawing/2014/main" id="{34BF70D9-4F53-480A-836D-A8C5F2D08257}"/>
              </a:ext>
            </a:extLst>
          </p:cNvPr>
          <p:cNvSpPr>
            <a:spLocks noChangeArrowheads="1"/>
          </p:cNvSpPr>
          <p:nvPr/>
        </p:nvSpPr>
        <p:spPr bwMode="auto">
          <a:xfrm>
            <a:off x="4319874" y="1509915"/>
            <a:ext cx="316006" cy="208103"/>
          </a:xfrm>
          <a:prstGeom prst="homePlate">
            <a:avLst>
              <a:gd name="adj" fmla="val 52032"/>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wrap="none" anchor="ctr"/>
          <a:lstStyle/>
          <a:p>
            <a:pPr algn="ctr" eaLnBrk="0" hangingPunct="0">
              <a:defRPr/>
            </a:pPr>
            <a:r>
              <a:rPr lang="en-US" sz="1400" b="1" dirty="0">
                <a:ea typeface="ＭＳ Ｐゴシック" pitchFamily="34" charset="-128"/>
                <a:cs typeface="+mn-cs"/>
              </a:rPr>
              <a:t>1</a:t>
            </a:r>
            <a:endParaRPr lang="en-US" sz="1100" b="1" dirty="0">
              <a:ea typeface="ＭＳ Ｐゴシック" pitchFamily="34" charset="-128"/>
              <a:cs typeface="+mn-cs"/>
            </a:endParaRPr>
          </a:p>
        </p:txBody>
      </p:sp>
      <p:sp>
        <p:nvSpPr>
          <p:cNvPr id="7" name="AutoShape 14">
            <a:extLst>
              <a:ext uri="{FF2B5EF4-FFF2-40B4-BE49-F238E27FC236}">
                <a16:creationId xmlns:a16="http://schemas.microsoft.com/office/drawing/2014/main" id="{80C32012-0183-4CB1-87C4-8979A7D68CCA}"/>
              </a:ext>
            </a:extLst>
          </p:cNvPr>
          <p:cNvSpPr>
            <a:spLocks noChangeArrowheads="1"/>
          </p:cNvSpPr>
          <p:nvPr/>
        </p:nvSpPr>
        <p:spPr bwMode="auto">
          <a:xfrm rot="5400000">
            <a:off x="7359952" y="3559056"/>
            <a:ext cx="295971" cy="143435"/>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vert="eaVert" wrap="none" anchor="ctr"/>
          <a:lstStyle/>
          <a:p>
            <a:pPr algn="ctr" eaLnBrk="0" hangingPunct="0">
              <a:defRPr/>
            </a:pPr>
            <a:r>
              <a:rPr lang="en-US" sz="1050" b="1" dirty="0">
                <a:ea typeface="ＭＳ Ｐゴシック" pitchFamily="34" charset="-128"/>
                <a:cs typeface="+mn-cs"/>
              </a:rPr>
              <a:t>3</a:t>
            </a:r>
          </a:p>
        </p:txBody>
      </p:sp>
      <p:sp>
        <p:nvSpPr>
          <p:cNvPr id="8" name="AutoShape 5">
            <a:extLst>
              <a:ext uri="{FF2B5EF4-FFF2-40B4-BE49-F238E27FC236}">
                <a16:creationId xmlns:a16="http://schemas.microsoft.com/office/drawing/2014/main" id="{55940F96-D84F-425B-BA51-7175F19A1DCA}"/>
              </a:ext>
            </a:extLst>
          </p:cNvPr>
          <p:cNvSpPr>
            <a:spLocks noChangeArrowheads="1"/>
          </p:cNvSpPr>
          <p:nvPr/>
        </p:nvSpPr>
        <p:spPr bwMode="auto">
          <a:xfrm rot="5400000">
            <a:off x="5037177" y="2370896"/>
            <a:ext cx="311272" cy="195263"/>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vert="eaVert" wrap="none" anchor="ctr"/>
          <a:lstStyle/>
          <a:p>
            <a:pPr algn="ctr" eaLnBrk="0" hangingPunct="0">
              <a:defRPr/>
            </a:pPr>
            <a:r>
              <a:rPr lang="en-US" sz="1050" b="1" dirty="0">
                <a:ea typeface="ＭＳ Ｐゴシック" pitchFamily="34" charset="-128"/>
                <a:cs typeface="+mn-cs"/>
              </a:rPr>
              <a:t>2</a:t>
            </a:r>
          </a:p>
        </p:txBody>
      </p:sp>
      <p:sp>
        <p:nvSpPr>
          <p:cNvPr id="3" name="Rectangle 2">
            <a:extLst>
              <a:ext uri="{FF2B5EF4-FFF2-40B4-BE49-F238E27FC236}">
                <a16:creationId xmlns:a16="http://schemas.microsoft.com/office/drawing/2014/main" id="{82BDAC3A-9E85-4293-894A-80CC20BAF0A2}"/>
              </a:ext>
            </a:extLst>
          </p:cNvPr>
          <p:cNvSpPr/>
          <p:nvPr/>
        </p:nvSpPr>
        <p:spPr bwMode="auto">
          <a:xfrm>
            <a:off x="6833191" y="2870791"/>
            <a:ext cx="368595" cy="85060"/>
          </a:xfrm>
          <a:prstGeom prst="rect">
            <a:avLst/>
          </a:prstGeom>
          <a:solidFill>
            <a:schemeClr val="tx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Arial" pitchFamily="-108" charset="0"/>
              <a:cs typeface="Arial" pitchFamily="-108" charset="0"/>
            </a:endParaRPr>
          </a:p>
        </p:txBody>
      </p:sp>
    </p:spTree>
    <p:extLst>
      <p:ext uri="{BB962C8B-B14F-4D97-AF65-F5344CB8AC3E}">
        <p14:creationId xmlns:p14="http://schemas.microsoft.com/office/powerpoint/2010/main" val="42263294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a:extLst>
              <a:ext uri="{FF2B5EF4-FFF2-40B4-BE49-F238E27FC236}">
                <a16:creationId xmlns:a16="http://schemas.microsoft.com/office/drawing/2014/main" id="{EF4A25D3-5699-4366-9E28-10428468E92A}"/>
              </a:ext>
            </a:extLst>
          </p:cNvPr>
          <p:cNvSpPr>
            <a:spLocks noChangeArrowheads="1"/>
          </p:cNvSpPr>
          <p:nvPr/>
        </p:nvSpPr>
        <p:spPr bwMode="auto">
          <a:xfrm>
            <a:off x="228898" y="1037247"/>
            <a:ext cx="8122622" cy="1995249"/>
          </a:xfrm>
          <a:prstGeom prst="roundRect">
            <a:avLst>
              <a:gd name="adj" fmla="val 5769"/>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The SQC module sends the clinical trial team a summary of your exam’s compliance to the trial’s imaging acquisition guidelines. A summary of the SQC results will be transferred with your image submission.</a:t>
            </a:r>
          </a:p>
          <a:p>
            <a:pPr eaLnBrk="0" hangingPunct="0">
              <a:defRPr/>
            </a:pP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Select </a:t>
            </a:r>
            <a:r>
              <a:rPr lang="en-GB" sz="1200" b="1" dirty="0">
                <a:latin typeface="Roboto" panose="02000000000000000000" pitchFamily="2" charset="0"/>
                <a:ea typeface="Roboto" panose="02000000000000000000" pitchFamily="2" charset="0"/>
                <a:cs typeface="Calibri" panose="020F0502020204030204" pitchFamily="34" charset="0"/>
              </a:rPr>
              <a:t>SQC </a:t>
            </a:r>
            <a:r>
              <a:rPr lang="en-GB" sz="1100" b="1" i="1" dirty="0">
                <a:latin typeface="Roboto" panose="02000000000000000000" pitchFamily="2" charset="0"/>
                <a:ea typeface="Roboto" panose="02000000000000000000" pitchFamily="2" charset="0"/>
                <a:cs typeface="Calibri" panose="020F0502020204030204" pitchFamily="34" charset="0"/>
              </a:rPr>
              <a:t>(1)</a:t>
            </a:r>
            <a:r>
              <a:rPr lang="en-GB" sz="1200" dirty="0">
                <a:latin typeface="Roboto" panose="02000000000000000000" pitchFamily="2" charset="0"/>
                <a:ea typeface="Roboto" panose="02000000000000000000" pitchFamily="2" charset="0"/>
                <a:cs typeface="Calibri" panose="020F0502020204030204" pitchFamily="34" charset="0"/>
              </a:rPr>
              <a:t>. Select </a:t>
            </a:r>
            <a:r>
              <a:rPr lang="en-GB" sz="1200" b="1" dirty="0">
                <a:latin typeface="Roboto" panose="02000000000000000000" pitchFamily="2" charset="0"/>
                <a:ea typeface="Roboto" panose="02000000000000000000" pitchFamily="2" charset="0"/>
                <a:cs typeface="Calibri" panose="020F0502020204030204" pitchFamily="34" charset="0"/>
              </a:rPr>
              <a:t>Do Task </a:t>
            </a:r>
            <a:r>
              <a:rPr lang="en-GB" sz="1200" dirty="0">
                <a:latin typeface="Roboto" panose="02000000000000000000" pitchFamily="2" charset="0"/>
                <a:ea typeface="Roboto" panose="02000000000000000000" pitchFamily="2" charset="0"/>
                <a:cs typeface="Calibri" panose="020F0502020204030204" pitchFamily="34" charset="0"/>
              </a:rPr>
              <a:t>button. </a:t>
            </a:r>
            <a:r>
              <a:rPr lang="en-GB" sz="1100" b="1" i="1" dirty="0">
                <a:latin typeface="Roboto" panose="02000000000000000000" pitchFamily="2" charset="0"/>
                <a:ea typeface="Roboto" panose="02000000000000000000" pitchFamily="2" charset="0"/>
                <a:cs typeface="Calibri" panose="020F0502020204030204" pitchFamily="34" charset="0"/>
              </a:rPr>
              <a:t>(2)</a:t>
            </a: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buFont typeface="Arial" charset="0"/>
              <a:buAutoNum type="arabicPeriod"/>
              <a:defRPr/>
            </a:pP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When the task is complete, a summary </a:t>
            </a:r>
          </a:p>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window will appear.</a:t>
            </a:r>
            <a:br>
              <a:rPr lang="en-GB" sz="1200" dirty="0">
                <a:latin typeface="Roboto" panose="02000000000000000000" pitchFamily="2" charset="0"/>
                <a:ea typeface="Roboto" panose="02000000000000000000" pitchFamily="2" charset="0"/>
                <a:cs typeface="Calibri" panose="020F0502020204030204" pitchFamily="34" charset="0"/>
              </a:rPr>
            </a:b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Click </a:t>
            </a:r>
            <a:r>
              <a:rPr lang="en-GB" sz="1200" b="1" dirty="0">
                <a:latin typeface="Roboto" panose="02000000000000000000" pitchFamily="2" charset="0"/>
                <a:ea typeface="Roboto" panose="02000000000000000000" pitchFamily="2" charset="0"/>
                <a:cs typeface="Calibri" panose="020F0502020204030204" pitchFamily="34" charset="0"/>
              </a:rPr>
              <a:t>OK</a:t>
            </a:r>
            <a:r>
              <a:rPr lang="en-GB" sz="1200" dirty="0">
                <a:latin typeface="Roboto" panose="02000000000000000000" pitchFamily="2" charset="0"/>
                <a:ea typeface="Roboto" panose="02000000000000000000" pitchFamily="2" charset="0"/>
                <a:cs typeface="Calibri" panose="020F0502020204030204" pitchFamily="34" charset="0"/>
              </a:rPr>
              <a:t> to exit the window,</a:t>
            </a:r>
          </a:p>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or </a:t>
            </a:r>
            <a:r>
              <a:rPr lang="en-GB" sz="1200" b="1" dirty="0">
                <a:latin typeface="Roboto" panose="02000000000000000000" pitchFamily="2" charset="0"/>
                <a:ea typeface="Roboto" panose="02000000000000000000" pitchFamily="2" charset="0"/>
                <a:cs typeface="Calibri" panose="020F0502020204030204" pitchFamily="34" charset="0"/>
              </a:rPr>
              <a:t>Print</a:t>
            </a:r>
            <a:r>
              <a:rPr lang="en-GB" sz="1200" dirty="0">
                <a:latin typeface="Roboto" panose="02000000000000000000" pitchFamily="2" charset="0"/>
                <a:ea typeface="Roboto" panose="02000000000000000000" pitchFamily="2" charset="0"/>
                <a:cs typeface="Calibri" panose="020F0502020204030204" pitchFamily="34" charset="0"/>
              </a:rPr>
              <a:t> to print a copy.  </a:t>
            </a:r>
            <a:endParaRPr lang="en-US" sz="1200" dirty="0">
              <a:latin typeface="Roboto" panose="02000000000000000000" pitchFamily="2" charset="0"/>
              <a:ea typeface="Roboto" panose="02000000000000000000" pitchFamily="2" charset="0"/>
              <a:cs typeface="Calibri" panose="020F0502020204030204" pitchFamily="34" charset="0"/>
            </a:endParaRPr>
          </a:p>
        </p:txBody>
      </p:sp>
      <p:pic>
        <p:nvPicPr>
          <p:cNvPr id="3" name="Picture 2">
            <a:extLst>
              <a:ext uri="{FF2B5EF4-FFF2-40B4-BE49-F238E27FC236}">
                <a16:creationId xmlns:a16="http://schemas.microsoft.com/office/drawing/2014/main" id="{62F8462B-B517-4E56-BC52-476BB6EDD615}"/>
              </a:ext>
            </a:extLst>
          </p:cNvPr>
          <p:cNvPicPr>
            <a:picLocks noChangeAspect="1"/>
          </p:cNvPicPr>
          <p:nvPr/>
        </p:nvPicPr>
        <p:blipFill>
          <a:blip r:embed="rId2"/>
          <a:srcRect/>
          <a:stretch/>
        </p:blipFill>
        <p:spPr>
          <a:xfrm>
            <a:off x="2981985" y="2300283"/>
            <a:ext cx="5158236" cy="2105297"/>
          </a:xfrm>
          <a:prstGeom prst="rect">
            <a:avLst/>
          </a:prstGeom>
        </p:spPr>
      </p:pic>
      <p:sp>
        <p:nvSpPr>
          <p:cNvPr id="2" name="Title 1">
            <a:extLst>
              <a:ext uri="{FF2B5EF4-FFF2-40B4-BE49-F238E27FC236}">
                <a16:creationId xmlns:a16="http://schemas.microsoft.com/office/drawing/2014/main" id="{189FBC36-AE4C-4B2F-BF20-800730587837}"/>
              </a:ext>
            </a:extLst>
          </p:cNvPr>
          <p:cNvSpPr>
            <a:spLocks noGrp="1"/>
          </p:cNvSpPr>
          <p:nvPr>
            <p:ph type="title"/>
          </p:nvPr>
        </p:nvSpPr>
        <p:spPr/>
        <p:txBody>
          <a:bodyPr/>
          <a:lstStyle/>
          <a:p>
            <a:r>
              <a:rPr lang="en-US" dirty="0">
                <a:latin typeface="Raleway" panose="020B0503030101060003" pitchFamily="34" charset="0"/>
              </a:rPr>
              <a:t>Step 4d</a:t>
            </a:r>
            <a:br>
              <a:rPr lang="en-US" dirty="0">
                <a:latin typeface="Raleway" panose="020B0503030101060003" pitchFamily="34" charset="0"/>
              </a:rPr>
            </a:br>
            <a:r>
              <a:rPr lang="en-US" sz="1600" b="0" dirty="0">
                <a:solidFill>
                  <a:srgbClr val="000000"/>
                </a:solidFill>
                <a:latin typeface="Raleway" panose="020B0503030101060003" pitchFamily="34" charset="0"/>
              </a:rPr>
              <a:t>Complete Submission Quality and Compliance (SQC)</a:t>
            </a:r>
            <a:endParaRPr lang="en-US" b="0" dirty="0">
              <a:latin typeface="Raleway" panose="020B0503030101060003" pitchFamily="34" charset="0"/>
            </a:endParaRPr>
          </a:p>
        </p:txBody>
      </p:sp>
      <p:sp>
        <p:nvSpPr>
          <p:cNvPr id="7" name="AutoShape 1037">
            <a:extLst>
              <a:ext uri="{FF2B5EF4-FFF2-40B4-BE49-F238E27FC236}">
                <a16:creationId xmlns:a16="http://schemas.microsoft.com/office/drawing/2014/main" id="{B8E62D2E-81FC-4EC6-9D7A-7CC25C3465EB}"/>
              </a:ext>
            </a:extLst>
          </p:cNvPr>
          <p:cNvSpPr>
            <a:spLocks noChangeArrowheads="1"/>
          </p:cNvSpPr>
          <p:nvPr/>
        </p:nvSpPr>
        <p:spPr bwMode="auto">
          <a:xfrm rot="5400000">
            <a:off x="4489524" y="2224009"/>
            <a:ext cx="317500" cy="152548"/>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vert="eaVert" wrap="none" anchor="ctr"/>
          <a:lstStyle/>
          <a:p>
            <a:pPr algn="ctr" eaLnBrk="0" hangingPunct="0">
              <a:defRPr/>
            </a:pPr>
            <a:r>
              <a:rPr lang="en-US" sz="1400" b="1" dirty="0">
                <a:ea typeface="ＭＳ Ｐゴシック" pitchFamily="34" charset="-128"/>
                <a:cs typeface="+mn-cs"/>
              </a:rPr>
              <a:t>2</a:t>
            </a:r>
          </a:p>
        </p:txBody>
      </p:sp>
      <p:sp>
        <p:nvSpPr>
          <p:cNvPr id="11" name="AutoShape 1036">
            <a:extLst>
              <a:ext uri="{FF2B5EF4-FFF2-40B4-BE49-F238E27FC236}">
                <a16:creationId xmlns:a16="http://schemas.microsoft.com/office/drawing/2014/main" id="{92192E1B-EA8D-4FF9-8A2B-51EE41B7B1E0}"/>
              </a:ext>
            </a:extLst>
          </p:cNvPr>
          <p:cNvSpPr>
            <a:spLocks noChangeArrowheads="1"/>
          </p:cNvSpPr>
          <p:nvPr/>
        </p:nvSpPr>
        <p:spPr bwMode="auto">
          <a:xfrm>
            <a:off x="2567486" y="2767922"/>
            <a:ext cx="406400" cy="195262"/>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wrap="none" anchor="ctr"/>
          <a:lstStyle/>
          <a:p>
            <a:pPr algn="ctr" eaLnBrk="0" hangingPunct="0">
              <a:defRPr/>
            </a:pPr>
            <a:r>
              <a:rPr lang="en-US" sz="1400" b="1" dirty="0">
                <a:ea typeface="ＭＳ Ｐゴシック" pitchFamily="34" charset="-128"/>
                <a:cs typeface="+mn-cs"/>
              </a:rPr>
              <a:t>1</a:t>
            </a:r>
          </a:p>
        </p:txBody>
      </p:sp>
    </p:spTree>
    <p:extLst>
      <p:ext uri="{BB962C8B-B14F-4D97-AF65-F5344CB8AC3E}">
        <p14:creationId xmlns:p14="http://schemas.microsoft.com/office/powerpoint/2010/main" val="29612051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F665B5-D876-4C14-BF8A-9EC0B69323C5}"/>
              </a:ext>
            </a:extLst>
          </p:cNvPr>
          <p:cNvPicPr>
            <a:picLocks noChangeAspect="1"/>
          </p:cNvPicPr>
          <p:nvPr/>
        </p:nvPicPr>
        <p:blipFill>
          <a:blip r:embed="rId2"/>
          <a:srcRect/>
          <a:stretch/>
        </p:blipFill>
        <p:spPr>
          <a:xfrm>
            <a:off x="657578" y="1075943"/>
            <a:ext cx="5514316" cy="2614232"/>
          </a:xfrm>
          <a:prstGeom prst="rect">
            <a:avLst/>
          </a:prstGeom>
        </p:spPr>
      </p:pic>
      <p:sp>
        <p:nvSpPr>
          <p:cNvPr id="2" name="Title 1">
            <a:extLst>
              <a:ext uri="{FF2B5EF4-FFF2-40B4-BE49-F238E27FC236}">
                <a16:creationId xmlns:a16="http://schemas.microsoft.com/office/drawing/2014/main" id="{CAA9F886-5333-44E2-AB08-E4DBDB0FD0EC}"/>
              </a:ext>
            </a:extLst>
          </p:cNvPr>
          <p:cNvSpPr>
            <a:spLocks noGrp="1"/>
          </p:cNvSpPr>
          <p:nvPr>
            <p:ph type="title"/>
          </p:nvPr>
        </p:nvSpPr>
        <p:spPr/>
        <p:txBody>
          <a:bodyPr/>
          <a:lstStyle/>
          <a:p>
            <a:r>
              <a:rPr lang="en-US" dirty="0">
                <a:latin typeface="Raleway" panose="020B0503030101060003" pitchFamily="34" charset="0"/>
              </a:rPr>
              <a:t>Step 4e</a:t>
            </a:r>
            <a:br>
              <a:rPr lang="en-US" dirty="0">
                <a:latin typeface="Raleway" panose="020B0503030101060003" pitchFamily="34" charset="0"/>
              </a:rPr>
            </a:br>
            <a:r>
              <a:rPr lang="en-US" sz="1600" b="0" dirty="0">
                <a:solidFill>
                  <a:srgbClr val="000000"/>
                </a:solidFill>
                <a:latin typeface="Raleway" panose="020B0503030101060003" pitchFamily="34" charset="0"/>
              </a:rPr>
              <a:t>Clinical Trials Module</a:t>
            </a:r>
            <a:endParaRPr lang="en-US" b="0" dirty="0">
              <a:latin typeface="Raleway" panose="020B0503030101060003" pitchFamily="34" charset="0"/>
            </a:endParaRPr>
          </a:p>
        </p:txBody>
      </p:sp>
      <p:sp>
        <p:nvSpPr>
          <p:cNvPr id="4" name="Rectangle 5">
            <a:extLst>
              <a:ext uri="{FF2B5EF4-FFF2-40B4-BE49-F238E27FC236}">
                <a16:creationId xmlns:a16="http://schemas.microsoft.com/office/drawing/2014/main" id="{3C450C74-B1E9-419C-9564-8BFF9F0FF00B}"/>
              </a:ext>
            </a:extLst>
          </p:cNvPr>
          <p:cNvSpPr>
            <a:spLocks noChangeArrowheads="1"/>
          </p:cNvSpPr>
          <p:nvPr/>
        </p:nvSpPr>
        <p:spPr bwMode="auto">
          <a:xfrm>
            <a:off x="6952232" y="955418"/>
            <a:ext cx="1769979" cy="3449360"/>
          </a:xfrm>
          <a:prstGeom prst="roundRect">
            <a:avLst>
              <a:gd name="adj" fmla="val 5769"/>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Select </a:t>
            </a:r>
            <a:r>
              <a:rPr lang="en-GB" sz="1200" b="1" dirty="0">
                <a:latin typeface="Roboto" panose="02000000000000000000" pitchFamily="2" charset="0"/>
                <a:ea typeface="Roboto" panose="02000000000000000000" pitchFamily="2" charset="0"/>
                <a:cs typeface="Calibri" panose="020F0502020204030204" pitchFamily="34" charset="0"/>
              </a:rPr>
              <a:t>Clinical Trials Module</a:t>
            </a:r>
            <a:r>
              <a:rPr lang="en-GB" sz="1200" dirty="0">
                <a:latin typeface="Roboto" panose="02000000000000000000" pitchFamily="2" charset="0"/>
                <a:ea typeface="Roboto" panose="02000000000000000000" pitchFamily="2" charset="0"/>
                <a:cs typeface="Calibri" panose="020F0502020204030204" pitchFamily="34" charset="0"/>
              </a:rPr>
              <a:t> </a:t>
            </a:r>
            <a:r>
              <a:rPr lang="en-GB" sz="1100" b="1" i="1" dirty="0">
                <a:latin typeface="Roboto" panose="02000000000000000000" pitchFamily="2" charset="0"/>
                <a:ea typeface="Roboto" panose="02000000000000000000" pitchFamily="2" charset="0"/>
                <a:cs typeface="Calibri" panose="020F0502020204030204" pitchFamily="34" charset="0"/>
              </a:rPr>
              <a:t>(1)</a:t>
            </a:r>
            <a:r>
              <a:rPr lang="en-GB" sz="1200" dirty="0">
                <a:latin typeface="Roboto" panose="02000000000000000000" pitchFamily="2" charset="0"/>
                <a:ea typeface="Roboto" panose="02000000000000000000" pitchFamily="2" charset="0"/>
                <a:cs typeface="Calibri" panose="020F0502020204030204" pitchFamily="34" charset="0"/>
              </a:rPr>
              <a:t>. Select the </a:t>
            </a:r>
            <a:r>
              <a:rPr lang="en-GB" sz="1200" b="1" dirty="0">
                <a:latin typeface="Roboto" panose="02000000000000000000" pitchFamily="2" charset="0"/>
                <a:ea typeface="Roboto" panose="02000000000000000000" pitchFamily="2" charset="0"/>
                <a:cs typeface="Calibri" panose="020F0502020204030204" pitchFamily="34" charset="0"/>
              </a:rPr>
              <a:t>Do Task </a:t>
            </a:r>
            <a:r>
              <a:rPr lang="en-GB" sz="1200" dirty="0">
                <a:latin typeface="Roboto" panose="02000000000000000000" pitchFamily="2" charset="0"/>
                <a:ea typeface="Roboto" panose="02000000000000000000" pitchFamily="2" charset="0"/>
                <a:cs typeface="Calibri" panose="020F0502020204030204" pitchFamily="34" charset="0"/>
              </a:rPr>
              <a:t>button. </a:t>
            </a:r>
            <a:r>
              <a:rPr lang="en-GB" sz="1100" b="1" i="1" dirty="0">
                <a:latin typeface="Roboto" panose="02000000000000000000" pitchFamily="2" charset="0"/>
                <a:ea typeface="Roboto" panose="02000000000000000000" pitchFamily="2" charset="0"/>
                <a:cs typeface="Calibri" panose="020F0502020204030204" pitchFamily="34" charset="0"/>
              </a:rPr>
              <a:t>(2)</a:t>
            </a:r>
            <a:r>
              <a:rPr lang="en-GB" sz="1200" dirty="0">
                <a:latin typeface="Roboto" panose="02000000000000000000" pitchFamily="2" charset="0"/>
                <a:ea typeface="Roboto" panose="02000000000000000000" pitchFamily="2" charset="0"/>
                <a:cs typeface="Calibri" panose="020F0502020204030204" pitchFamily="34" charset="0"/>
              </a:rPr>
              <a:t/>
            </a:r>
            <a:br>
              <a:rPr lang="en-GB" sz="1200" dirty="0">
                <a:latin typeface="Roboto" panose="02000000000000000000" pitchFamily="2" charset="0"/>
                <a:ea typeface="Roboto" panose="02000000000000000000" pitchFamily="2" charset="0"/>
                <a:cs typeface="Calibri" panose="020F0502020204030204" pitchFamily="34" charset="0"/>
              </a:rPr>
            </a:b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Select the correct values from the dropdown lists in the </a:t>
            </a:r>
            <a:r>
              <a:rPr lang="en-GB" sz="1200" b="1" dirty="0">
                <a:latin typeface="Roboto" panose="02000000000000000000" pitchFamily="2" charset="0"/>
                <a:ea typeface="Roboto" panose="02000000000000000000" pitchFamily="2" charset="0"/>
                <a:cs typeface="Calibri" panose="020F0502020204030204" pitchFamily="34" charset="0"/>
              </a:rPr>
              <a:t>Site Name</a:t>
            </a:r>
            <a:r>
              <a:rPr lang="en-GB" sz="1200" dirty="0">
                <a:latin typeface="Roboto" panose="02000000000000000000" pitchFamily="2" charset="0"/>
                <a:ea typeface="Roboto" panose="02000000000000000000" pitchFamily="2" charset="0"/>
                <a:cs typeface="Calibri" panose="020F0502020204030204" pitchFamily="34" charset="0"/>
              </a:rPr>
              <a:t>, </a:t>
            </a:r>
            <a:r>
              <a:rPr lang="en-GB" sz="1200" b="1" dirty="0">
                <a:latin typeface="Roboto" panose="02000000000000000000" pitchFamily="2" charset="0"/>
                <a:ea typeface="Roboto" panose="02000000000000000000" pitchFamily="2" charset="0"/>
                <a:cs typeface="Calibri" panose="020F0502020204030204" pitchFamily="34" charset="0"/>
              </a:rPr>
              <a:t>Subject ID </a:t>
            </a:r>
            <a:r>
              <a:rPr lang="en-GB" sz="1200" dirty="0">
                <a:latin typeface="Roboto" panose="02000000000000000000" pitchFamily="2" charset="0"/>
                <a:ea typeface="Roboto" panose="02000000000000000000" pitchFamily="2" charset="0"/>
                <a:cs typeface="Calibri" panose="020F0502020204030204" pitchFamily="34" charset="0"/>
              </a:rPr>
              <a:t>(you may need to type the Subject ID if it is not yet available in the dropdown list), and </a:t>
            </a:r>
            <a:r>
              <a:rPr lang="en-GB" sz="1200" b="1" dirty="0">
                <a:latin typeface="Roboto" panose="02000000000000000000" pitchFamily="2" charset="0"/>
                <a:ea typeface="Roboto" panose="02000000000000000000" pitchFamily="2" charset="0"/>
                <a:cs typeface="Calibri" panose="020F0502020204030204" pitchFamily="34" charset="0"/>
              </a:rPr>
              <a:t>Timepoint</a:t>
            </a:r>
            <a:r>
              <a:rPr lang="en-GB" sz="1200" dirty="0">
                <a:latin typeface="Roboto" panose="02000000000000000000" pitchFamily="2" charset="0"/>
                <a:ea typeface="Roboto" panose="02000000000000000000" pitchFamily="2" charset="0"/>
                <a:cs typeface="Calibri" panose="020F0502020204030204" pitchFamily="34" charset="0"/>
              </a:rPr>
              <a:t> fields. Select the </a:t>
            </a:r>
            <a:r>
              <a:rPr lang="en-GB" sz="1200" b="1" dirty="0">
                <a:latin typeface="Roboto" panose="02000000000000000000" pitchFamily="2" charset="0"/>
                <a:ea typeface="Roboto" panose="02000000000000000000" pitchFamily="2" charset="0"/>
                <a:cs typeface="Calibri" panose="020F0502020204030204" pitchFamily="34" charset="0"/>
              </a:rPr>
              <a:t>Save </a:t>
            </a:r>
            <a:r>
              <a:rPr lang="en-GB" sz="1200" dirty="0">
                <a:latin typeface="Roboto" panose="02000000000000000000" pitchFamily="2" charset="0"/>
                <a:ea typeface="Roboto" panose="02000000000000000000" pitchFamily="2" charset="0"/>
                <a:cs typeface="Calibri" panose="020F0502020204030204" pitchFamily="34" charset="0"/>
              </a:rPr>
              <a:t>button </a:t>
            </a:r>
            <a:r>
              <a:rPr lang="en-GB" sz="1100" b="1" i="1" dirty="0">
                <a:latin typeface="Roboto" panose="02000000000000000000" pitchFamily="2" charset="0"/>
                <a:ea typeface="Roboto" panose="02000000000000000000" pitchFamily="2" charset="0"/>
                <a:cs typeface="Calibri" panose="020F0502020204030204" pitchFamily="34" charset="0"/>
              </a:rPr>
              <a:t>(3)</a:t>
            </a:r>
            <a:r>
              <a:rPr lang="en-GB" sz="1200" dirty="0">
                <a:latin typeface="Roboto" panose="02000000000000000000" pitchFamily="2" charset="0"/>
                <a:ea typeface="Roboto" panose="02000000000000000000" pitchFamily="2" charset="0"/>
                <a:cs typeface="Calibri" panose="020F0502020204030204" pitchFamily="34" charset="0"/>
              </a:rPr>
              <a:t>.  A progress window will appear and alert you when the process is complete.</a:t>
            </a:r>
            <a:endParaRPr lang="en-US" sz="1200" dirty="0">
              <a:latin typeface="Roboto" panose="02000000000000000000" pitchFamily="2" charset="0"/>
              <a:ea typeface="Roboto" panose="02000000000000000000" pitchFamily="2" charset="0"/>
              <a:cs typeface="Calibri" panose="020F0502020204030204" pitchFamily="34" charset="0"/>
            </a:endParaRPr>
          </a:p>
        </p:txBody>
      </p:sp>
      <p:sp>
        <p:nvSpPr>
          <p:cNvPr id="5" name="AutoShape 1036">
            <a:extLst>
              <a:ext uri="{FF2B5EF4-FFF2-40B4-BE49-F238E27FC236}">
                <a16:creationId xmlns:a16="http://schemas.microsoft.com/office/drawing/2014/main" id="{0130B05D-D40F-43C3-A15C-4AA6E743AC75}"/>
              </a:ext>
            </a:extLst>
          </p:cNvPr>
          <p:cNvSpPr>
            <a:spLocks noChangeArrowheads="1"/>
          </p:cNvSpPr>
          <p:nvPr/>
        </p:nvSpPr>
        <p:spPr bwMode="auto">
          <a:xfrm>
            <a:off x="310314" y="1700320"/>
            <a:ext cx="347264" cy="166849"/>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wrap="none" anchor="ctr"/>
          <a:lstStyle/>
          <a:p>
            <a:pPr algn="ctr" eaLnBrk="0" hangingPunct="0">
              <a:defRPr/>
            </a:pPr>
            <a:r>
              <a:rPr lang="en-US" sz="1400" b="1" dirty="0">
                <a:ea typeface="ＭＳ Ｐゴシック" pitchFamily="34" charset="-128"/>
                <a:cs typeface="+mn-cs"/>
              </a:rPr>
              <a:t>1</a:t>
            </a:r>
          </a:p>
        </p:txBody>
      </p:sp>
      <p:sp>
        <p:nvSpPr>
          <p:cNvPr id="6" name="AutoShape 1037">
            <a:extLst>
              <a:ext uri="{FF2B5EF4-FFF2-40B4-BE49-F238E27FC236}">
                <a16:creationId xmlns:a16="http://schemas.microsoft.com/office/drawing/2014/main" id="{6774A092-3710-4637-8F5B-BFDA9372669A}"/>
              </a:ext>
            </a:extLst>
          </p:cNvPr>
          <p:cNvSpPr>
            <a:spLocks noChangeArrowheads="1"/>
          </p:cNvSpPr>
          <p:nvPr/>
        </p:nvSpPr>
        <p:spPr bwMode="auto">
          <a:xfrm rot="5400000">
            <a:off x="2154392" y="997945"/>
            <a:ext cx="347264" cy="166850"/>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vert="eaVert" wrap="none" anchor="ctr"/>
          <a:lstStyle/>
          <a:p>
            <a:pPr algn="ctr" eaLnBrk="0" hangingPunct="0">
              <a:defRPr/>
            </a:pPr>
            <a:r>
              <a:rPr lang="en-US" sz="1400" b="1" dirty="0">
                <a:ea typeface="ＭＳ Ｐゴシック" pitchFamily="34" charset="-128"/>
                <a:cs typeface="+mn-cs"/>
              </a:rPr>
              <a:t>2</a:t>
            </a:r>
          </a:p>
        </p:txBody>
      </p:sp>
      <p:sp>
        <p:nvSpPr>
          <p:cNvPr id="8" name="AutoShape 1037">
            <a:extLst>
              <a:ext uri="{FF2B5EF4-FFF2-40B4-BE49-F238E27FC236}">
                <a16:creationId xmlns:a16="http://schemas.microsoft.com/office/drawing/2014/main" id="{F6F14366-39CC-4949-A0E3-EF7F4F772F56}"/>
              </a:ext>
            </a:extLst>
          </p:cNvPr>
          <p:cNvSpPr>
            <a:spLocks noChangeArrowheads="1"/>
          </p:cNvSpPr>
          <p:nvPr/>
        </p:nvSpPr>
        <p:spPr bwMode="auto">
          <a:xfrm rot="5400000">
            <a:off x="4609659" y="3125158"/>
            <a:ext cx="406400" cy="195263"/>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vert="eaVert" wrap="none" anchor="ctr"/>
          <a:lstStyle/>
          <a:p>
            <a:pPr algn="ctr" eaLnBrk="0" hangingPunct="0">
              <a:defRPr/>
            </a:pPr>
            <a:r>
              <a:rPr lang="en-US" sz="1400" b="1" dirty="0">
                <a:ea typeface="ＭＳ Ｐゴシック" pitchFamily="34" charset="-128"/>
                <a:cs typeface="+mn-cs"/>
              </a:rPr>
              <a:t>3</a:t>
            </a:r>
          </a:p>
        </p:txBody>
      </p:sp>
      <p:sp>
        <p:nvSpPr>
          <p:cNvPr id="10" name="TextBox 9"/>
          <p:cNvSpPr txBox="1"/>
          <p:nvPr/>
        </p:nvSpPr>
        <p:spPr>
          <a:xfrm>
            <a:off x="310314" y="3724978"/>
            <a:ext cx="6542873" cy="923330"/>
          </a:xfrm>
          <a:prstGeom prst="rect">
            <a:avLst/>
          </a:prstGeom>
          <a:noFill/>
        </p:spPr>
        <p:txBody>
          <a:bodyPr wrap="square" rtlCol="0">
            <a:spAutoFit/>
          </a:bodyPr>
          <a:lstStyle/>
          <a:p>
            <a:r>
              <a:rPr lang="en-US" dirty="0" smtClean="0">
                <a:solidFill>
                  <a:srgbClr val="FF0000"/>
                </a:solidFill>
              </a:rPr>
              <a:t>* The </a:t>
            </a:r>
            <a:r>
              <a:rPr lang="en-US" dirty="0" err="1" smtClean="0">
                <a:solidFill>
                  <a:srgbClr val="FF0000"/>
                </a:solidFill>
              </a:rPr>
              <a:t>timepoint</a:t>
            </a:r>
            <a:r>
              <a:rPr lang="en-US" dirty="0" smtClean="0">
                <a:solidFill>
                  <a:srgbClr val="FF0000"/>
                </a:solidFill>
              </a:rPr>
              <a:t>  list is in alphabetical order. Please ensure to navigate to the appropriate </a:t>
            </a:r>
            <a:r>
              <a:rPr lang="en-US" dirty="0" err="1" smtClean="0">
                <a:solidFill>
                  <a:srgbClr val="FF0000"/>
                </a:solidFill>
              </a:rPr>
              <a:t>timepoint</a:t>
            </a:r>
            <a:r>
              <a:rPr lang="en-US" dirty="0" smtClean="0">
                <a:solidFill>
                  <a:srgbClr val="FF0000"/>
                </a:solidFill>
              </a:rPr>
              <a:t> from the dropdown list for the </a:t>
            </a:r>
            <a:r>
              <a:rPr lang="en-US" dirty="0" err="1" smtClean="0">
                <a:solidFill>
                  <a:srgbClr val="FF0000"/>
                </a:solidFill>
              </a:rPr>
              <a:t>timepoint</a:t>
            </a:r>
            <a:r>
              <a:rPr lang="en-US" dirty="0" smtClean="0">
                <a:solidFill>
                  <a:srgbClr val="FF0000"/>
                </a:solidFill>
              </a:rPr>
              <a:t> being submitted.</a:t>
            </a:r>
            <a:endParaRPr lang="en-US" dirty="0">
              <a:solidFill>
                <a:srgbClr val="FF0000"/>
              </a:solidFill>
            </a:endParaRPr>
          </a:p>
        </p:txBody>
      </p:sp>
    </p:spTree>
    <p:extLst>
      <p:ext uri="{BB962C8B-B14F-4D97-AF65-F5344CB8AC3E}">
        <p14:creationId xmlns:p14="http://schemas.microsoft.com/office/powerpoint/2010/main" val="12997962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1BF1525-94DB-49EA-BA26-1352BB983D4E}"/>
              </a:ext>
            </a:extLst>
          </p:cNvPr>
          <p:cNvPicPr>
            <a:picLocks noChangeAspect="1"/>
          </p:cNvPicPr>
          <p:nvPr/>
        </p:nvPicPr>
        <p:blipFill>
          <a:blip r:embed="rId2"/>
          <a:srcRect/>
          <a:stretch/>
        </p:blipFill>
        <p:spPr>
          <a:xfrm>
            <a:off x="856146" y="1394938"/>
            <a:ext cx="6127189" cy="2859010"/>
          </a:xfrm>
          <a:prstGeom prst="rect">
            <a:avLst/>
          </a:prstGeom>
        </p:spPr>
      </p:pic>
      <p:sp>
        <p:nvSpPr>
          <p:cNvPr id="2" name="Title 1">
            <a:extLst>
              <a:ext uri="{FF2B5EF4-FFF2-40B4-BE49-F238E27FC236}">
                <a16:creationId xmlns:a16="http://schemas.microsoft.com/office/drawing/2014/main" id="{CAA9F886-5333-44E2-AB08-E4DBDB0FD0EC}"/>
              </a:ext>
            </a:extLst>
          </p:cNvPr>
          <p:cNvSpPr>
            <a:spLocks noGrp="1"/>
          </p:cNvSpPr>
          <p:nvPr>
            <p:ph type="title"/>
          </p:nvPr>
        </p:nvSpPr>
        <p:spPr/>
        <p:txBody>
          <a:bodyPr/>
          <a:lstStyle/>
          <a:p>
            <a:r>
              <a:rPr lang="en-US" dirty="0">
                <a:latin typeface="Raleway" panose="020B0503030101060003" pitchFamily="34" charset="0"/>
                <a:ea typeface="Roboto" panose="02000000000000000000" pitchFamily="2" charset="0"/>
              </a:rPr>
              <a:t>Step 4f</a:t>
            </a:r>
            <a:br>
              <a:rPr lang="en-US" dirty="0">
                <a:latin typeface="Raleway" panose="020B0503030101060003" pitchFamily="34" charset="0"/>
                <a:ea typeface="Roboto" panose="02000000000000000000" pitchFamily="2" charset="0"/>
              </a:rPr>
            </a:br>
            <a:r>
              <a:rPr lang="en-US" sz="1600" b="0" dirty="0">
                <a:solidFill>
                  <a:srgbClr val="000000"/>
                </a:solidFill>
                <a:latin typeface="Raleway" panose="020B0503030101060003" pitchFamily="34" charset="0"/>
                <a:ea typeface="Roboto" panose="02000000000000000000" pitchFamily="2" charset="0"/>
              </a:rPr>
              <a:t>DICOM De-Identification</a:t>
            </a:r>
            <a:endParaRPr lang="en-US" b="0" dirty="0">
              <a:latin typeface="Raleway" panose="020B0503030101060003" pitchFamily="34" charset="0"/>
              <a:ea typeface="Roboto" panose="02000000000000000000" pitchFamily="2" charset="0"/>
            </a:endParaRPr>
          </a:p>
        </p:txBody>
      </p:sp>
      <p:sp>
        <p:nvSpPr>
          <p:cNvPr id="4" name="Rectangle 5">
            <a:extLst>
              <a:ext uri="{FF2B5EF4-FFF2-40B4-BE49-F238E27FC236}">
                <a16:creationId xmlns:a16="http://schemas.microsoft.com/office/drawing/2014/main" id="{3C450C74-B1E9-419C-9564-8BFF9F0FF00B}"/>
              </a:ext>
            </a:extLst>
          </p:cNvPr>
          <p:cNvSpPr>
            <a:spLocks noChangeArrowheads="1"/>
          </p:cNvSpPr>
          <p:nvPr/>
        </p:nvSpPr>
        <p:spPr bwMode="auto">
          <a:xfrm>
            <a:off x="7091081" y="1440658"/>
            <a:ext cx="1696570" cy="2164735"/>
          </a:xfrm>
          <a:prstGeom prst="roundRect">
            <a:avLst>
              <a:gd name="adj" fmla="val 5769"/>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Select </a:t>
            </a:r>
            <a:r>
              <a:rPr lang="en-GB" sz="1200" b="1" dirty="0">
                <a:latin typeface="Roboto" panose="02000000000000000000" pitchFamily="2" charset="0"/>
                <a:ea typeface="Roboto" panose="02000000000000000000" pitchFamily="2" charset="0"/>
                <a:cs typeface="Calibri" panose="020F0502020204030204" pitchFamily="34" charset="0"/>
              </a:rPr>
              <a:t>De-Identification </a:t>
            </a:r>
            <a:r>
              <a:rPr lang="en-GB" sz="1100" b="1" i="1" dirty="0">
                <a:latin typeface="Roboto" panose="02000000000000000000" pitchFamily="2" charset="0"/>
                <a:ea typeface="Roboto" panose="02000000000000000000" pitchFamily="2" charset="0"/>
                <a:cs typeface="Calibri" panose="020F0502020204030204" pitchFamily="34" charset="0"/>
              </a:rPr>
              <a:t>(1)</a:t>
            </a:r>
            <a:r>
              <a:rPr lang="en-GB" sz="1200" dirty="0">
                <a:latin typeface="Roboto" panose="02000000000000000000" pitchFamily="2" charset="0"/>
                <a:ea typeface="Roboto" panose="02000000000000000000" pitchFamily="2" charset="0"/>
                <a:cs typeface="Calibri" panose="020F0502020204030204" pitchFamily="34" charset="0"/>
              </a:rPr>
              <a:t>. Select </a:t>
            </a:r>
            <a:r>
              <a:rPr lang="en-GB" sz="1200" b="1" dirty="0">
                <a:latin typeface="Roboto" panose="02000000000000000000" pitchFamily="2" charset="0"/>
                <a:ea typeface="Roboto" panose="02000000000000000000" pitchFamily="2" charset="0"/>
                <a:cs typeface="Calibri" panose="020F0502020204030204" pitchFamily="34" charset="0"/>
              </a:rPr>
              <a:t>Do Task </a:t>
            </a:r>
            <a:r>
              <a:rPr lang="en-GB" sz="1200" dirty="0">
                <a:latin typeface="Roboto" panose="02000000000000000000" pitchFamily="2" charset="0"/>
                <a:ea typeface="Roboto" panose="02000000000000000000" pitchFamily="2" charset="0"/>
                <a:cs typeface="Calibri" panose="020F0502020204030204" pitchFamily="34" charset="0"/>
              </a:rPr>
              <a:t>button. </a:t>
            </a:r>
            <a:r>
              <a:rPr lang="en-GB" sz="1100" b="1" i="1" dirty="0">
                <a:latin typeface="Roboto" panose="02000000000000000000" pitchFamily="2" charset="0"/>
                <a:ea typeface="Roboto" panose="02000000000000000000" pitchFamily="2" charset="0"/>
                <a:cs typeface="Calibri" panose="020F0502020204030204" pitchFamily="34" charset="0"/>
              </a:rPr>
              <a:t>(2) </a:t>
            </a:r>
          </a:p>
          <a:p>
            <a:pPr eaLnBrk="0" hangingPunct="0">
              <a:defRPr/>
            </a:pP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Enter the required De-identification Value per the guidance text.</a:t>
            </a:r>
          </a:p>
          <a:p>
            <a:pPr eaLnBrk="0" hangingPunct="0">
              <a:defRPr/>
            </a:pP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Select De-Identify </a:t>
            </a:r>
            <a:r>
              <a:rPr lang="en-GB" sz="1200" b="1" i="1" dirty="0">
                <a:latin typeface="Roboto" panose="02000000000000000000" pitchFamily="2" charset="0"/>
                <a:ea typeface="Roboto" panose="02000000000000000000" pitchFamily="2" charset="0"/>
                <a:cs typeface="Calibri" panose="020F0502020204030204" pitchFamily="34" charset="0"/>
              </a:rPr>
              <a:t>(3)</a:t>
            </a:r>
            <a:endParaRPr lang="en-GB" sz="1200" dirty="0">
              <a:latin typeface="Roboto" panose="02000000000000000000" pitchFamily="2" charset="0"/>
              <a:ea typeface="Roboto" panose="02000000000000000000" pitchFamily="2" charset="0"/>
              <a:cs typeface="Calibri" panose="020F0502020204030204" pitchFamily="34" charset="0"/>
            </a:endParaRPr>
          </a:p>
        </p:txBody>
      </p:sp>
      <p:sp>
        <p:nvSpPr>
          <p:cNvPr id="5" name="AutoShape 1036">
            <a:extLst>
              <a:ext uri="{FF2B5EF4-FFF2-40B4-BE49-F238E27FC236}">
                <a16:creationId xmlns:a16="http://schemas.microsoft.com/office/drawing/2014/main" id="{0130B05D-D40F-43C3-A15C-4AA6E743AC75}"/>
              </a:ext>
            </a:extLst>
          </p:cNvPr>
          <p:cNvSpPr>
            <a:spLocks noChangeArrowheads="1"/>
          </p:cNvSpPr>
          <p:nvPr/>
        </p:nvSpPr>
        <p:spPr bwMode="auto">
          <a:xfrm>
            <a:off x="508882" y="2287513"/>
            <a:ext cx="347264" cy="166849"/>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wrap="none" anchor="ctr"/>
          <a:lstStyle/>
          <a:p>
            <a:pPr algn="ctr" eaLnBrk="0" hangingPunct="0">
              <a:defRPr/>
            </a:pPr>
            <a:r>
              <a:rPr lang="en-US" sz="1400" b="1" dirty="0">
                <a:ea typeface="ＭＳ Ｐゴシック" pitchFamily="34" charset="-128"/>
                <a:cs typeface="+mn-cs"/>
              </a:rPr>
              <a:t>1</a:t>
            </a:r>
          </a:p>
        </p:txBody>
      </p:sp>
      <p:sp>
        <p:nvSpPr>
          <p:cNvPr id="6" name="AutoShape 1037">
            <a:extLst>
              <a:ext uri="{FF2B5EF4-FFF2-40B4-BE49-F238E27FC236}">
                <a16:creationId xmlns:a16="http://schemas.microsoft.com/office/drawing/2014/main" id="{6774A092-3710-4637-8F5B-BFDA9372669A}"/>
              </a:ext>
            </a:extLst>
          </p:cNvPr>
          <p:cNvSpPr>
            <a:spLocks noChangeArrowheads="1"/>
          </p:cNvSpPr>
          <p:nvPr/>
        </p:nvSpPr>
        <p:spPr bwMode="auto">
          <a:xfrm rot="5400000">
            <a:off x="2386712" y="1506372"/>
            <a:ext cx="347264" cy="166850"/>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vert="eaVert" wrap="none" anchor="ctr"/>
          <a:lstStyle/>
          <a:p>
            <a:pPr algn="ctr" eaLnBrk="0" hangingPunct="0">
              <a:defRPr/>
            </a:pPr>
            <a:r>
              <a:rPr lang="en-US" sz="1400" b="1" dirty="0">
                <a:ea typeface="ＭＳ Ｐゴシック" pitchFamily="34" charset="-128"/>
                <a:cs typeface="+mn-cs"/>
              </a:rPr>
              <a:t>2</a:t>
            </a:r>
          </a:p>
        </p:txBody>
      </p:sp>
      <p:sp>
        <p:nvSpPr>
          <p:cNvPr id="8" name="AutoShape 1037">
            <a:extLst>
              <a:ext uri="{FF2B5EF4-FFF2-40B4-BE49-F238E27FC236}">
                <a16:creationId xmlns:a16="http://schemas.microsoft.com/office/drawing/2014/main" id="{8F9A2E69-51A9-4446-86FC-F178C99E0220}"/>
              </a:ext>
            </a:extLst>
          </p:cNvPr>
          <p:cNvSpPr>
            <a:spLocks noChangeArrowheads="1"/>
          </p:cNvSpPr>
          <p:nvPr/>
        </p:nvSpPr>
        <p:spPr bwMode="auto">
          <a:xfrm rot="5400000">
            <a:off x="6384282" y="3660837"/>
            <a:ext cx="347264" cy="166850"/>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vert="eaVert" wrap="none" anchor="ctr"/>
          <a:lstStyle/>
          <a:p>
            <a:pPr algn="ctr" eaLnBrk="0" hangingPunct="0">
              <a:defRPr/>
            </a:pPr>
            <a:r>
              <a:rPr lang="en-US" sz="1400" b="1" dirty="0">
                <a:ea typeface="ＭＳ Ｐゴシック" pitchFamily="34" charset="-128"/>
                <a:cs typeface="+mn-cs"/>
              </a:rPr>
              <a:t>3</a:t>
            </a:r>
          </a:p>
        </p:txBody>
      </p:sp>
    </p:spTree>
    <p:extLst>
      <p:ext uri="{BB962C8B-B14F-4D97-AF65-F5344CB8AC3E}">
        <p14:creationId xmlns:p14="http://schemas.microsoft.com/office/powerpoint/2010/main" val="21857833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516F69-4C5A-46A5-8BAD-2D10D794AC3B}"/>
              </a:ext>
            </a:extLst>
          </p:cNvPr>
          <p:cNvPicPr>
            <a:picLocks noChangeAspect="1"/>
          </p:cNvPicPr>
          <p:nvPr/>
        </p:nvPicPr>
        <p:blipFill>
          <a:blip r:embed="rId3"/>
          <a:srcRect/>
          <a:stretch/>
        </p:blipFill>
        <p:spPr>
          <a:xfrm>
            <a:off x="4452268" y="1294517"/>
            <a:ext cx="4462832" cy="2386068"/>
          </a:xfrm>
          <a:prstGeom prst="rect">
            <a:avLst/>
          </a:prstGeom>
        </p:spPr>
      </p:pic>
      <p:pic>
        <p:nvPicPr>
          <p:cNvPr id="12" name="Picture 11">
            <a:extLst>
              <a:ext uri="{FF2B5EF4-FFF2-40B4-BE49-F238E27FC236}">
                <a16:creationId xmlns:a16="http://schemas.microsoft.com/office/drawing/2014/main" id="{5C3467A7-414C-404A-9081-DDBD6C322A5F}"/>
              </a:ext>
            </a:extLst>
          </p:cNvPr>
          <p:cNvPicPr>
            <a:picLocks noChangeAspect="1"/>
          </p:cNvPicPr>
          <p:nvPr/>
        </p:nvPicPr>
        <p:blipFill>
          <a:blip r:embed="rId4"/>
          <a:srcRect/>
          <a:stretch/>
        </p:blipFill>
        <p:spPr>
          <a:xfrm>
            <a:off x="1043512" y="3332014"/>
            <a:ext cx="3019425" cy="1205150"/>
          </a:xfrm>
          <a:prstGeom prst="rect">
            <a:avLst/>
          </a:prstGeom>
        </p:spPr>
      </p:pic>
      <p:sp>
        <p:nvSpPr>
          <p:cNvPr id="2" name="Title 1">
            <a:extLst>
              <a:ext uri="{FF2B5EF4-FFF2-40B4-BE49-F238E27FC236}">
                <a16:creationId xmlns:a16="http://schemas.microsoft.com/office/drawing/2014/main" id="{491F80B7-8E65-4760-A82B-D1299D4CD97F}"/>
              </a:ext>
            </a:extLst>
          </p:cNvPr>
          <p:cNvSpPr>
            <a:spLocks noGrp="1"/>
          </p:cNvSpPr>
          <p:nvPr>
            <p:ph type="title"/>
          </p:nvPr>
        </p:nvSpPr>
        <p:spPr/>
        <p:txBody>
          <a:bodyPr/>
          <a:lstStyle/>
          <a:p>
            <a:r>
              <a:rPr lang="en-US" dirty="0">
                <a:latin typeface="Raleway" panose="020B0503030101060003" pitchFamily="34" charset="0"/>
              </a:rPr>
              <a:t>Step 4g</a:t>
            </a:r>
            <a:br>
              <a:rPr lang="en-US" dirty="0">
                <a:latin typeface="Raleway" panose="020B0503030101060003" pitchFamily="34" charset="0"/>
              </a:rPr>
            </a:br>
            <a:r>
              <a:rPr lang="en-US" sz="1600" b="0" dirty="0">
                <a:solidFill>
                  <a:schemeClr val="tx1"/>
                </a:solidFill>
                <a:latin typeface="Raleway" panose="020B0503030101060003" pitchFamily="34" charset="0"/>
              </a:rPr>
              <a:t>Complete the Transmittal Form</a:t>
            </a:r>
            <a:endParaRPr lang="en-US" b="0" dirty="0">
              <a:solidFill>
                <a:schemeClr val="tx1"/>
              </a:solidFill>
              <a:latin typeface="Raleway" panose="020B0503030101060003" pitchFamily="34" charset="0"/>
            </a:endParaRPr>
          </a:p>
        </p:txBody>
      </p:sp>
      <p:sp>
        <p:nvSpPr>
          <p:cNvPr id="6" name="Rectangle 5">
            <a:extLst>
              <a:ext uri="{FF2B5EF4-FFF2-40B4-BE49-F238E27FC236}">
                <a16:creationId xmlns:a16="http://schemas.microsoft.com/office/drawing/2014/main" id="{BD9B1ED7-9D03-4993-B941-8D9019B04DA3}"/>
              </a:ext>
            </a:extLst>
          </p:cNvPr>
          <p:cNvSpPr>
            <a:spLocks noChangeArrowheads="1"/>
          </p:cNvSpPr>
          <p:nvPr/>
        </p:nvSpPr>
        <p:spPr bwMode="auto">
          <a:xfrm>
            <a:off x="228901" y="1108123"/>
            <a:ext cx="4343100" cy="1847147"/>
          </a:xfrm>
          <a:prstGeom prst="roundRect">
            <a:avLst>
              <a:gd name="adj" fmla="val 5769"/>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Select </a:t>
            </a:r>
            <a:r>
              <a:rPr lang="en-GB" sz="1200" b="1" dirty="0">
                <a:solidFill>
                  <a:schemeClr val="tx1"/>
                </a:solidFill>
                <a:latin typeface="Roboto" panose="02000000000000000000" pitchFamily="2" charset="0"/>
                <a:ea typeface="Roboto" panose="02000000000000000000" pitchFamily="2" charset="0"/>
                <a:cs typeface="Calibri" panose="020F0502020204030204" pitchFamily="34" charset="0"/>
              </a:rPr>
              <a:t>Transmittal Form </a:t>
            </a:r>
            <a:r>
              <a:rPr lang="en-GB" sz="1100" b="1" i="1" dirty="0">
                <a:solidFill>
                  <a:schemeClr val="tx1"/>
                </a:solidFill>
                <a:latin typeface="Roboto" panose="02000000000000000000" pitchFamily="2" charset="0"/>
                <a:ea typeface="Roboto" panose="02000000000000000000" pitchFamily="2" charset="0"/>
                <a:cs typeface="Calibri" panose="020F0502020204030204" pitchFamily="34" charset="0"/>
              </a:rPr>
              <a:t>(1)</a:t>
            </a: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 Select the </a:t>
            </a:r>
            <a:r>
              <a:rPr lang="en-GB" sz="1200" b="1" dirty="0">
                <a:solidFill>
                  <a:schemeClr val="tx1"/>
                </a:solidFill>
                <a:latin typeface="Roboto" panose="02000000000000000000" pitchFamily="2" charset="0"/>
                <a:ea typeface="Roboto" panose="02000000000000000000" pitchFamily="2" charset="0"/>
                <a:cs typeface="Calibri" panose="020F0502020204030204" pitchFamily="34" charset="0"/>
              </a:rPr>
              <a:t>Do Task </a:t>
            </a: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button. </a:t>
            </a:r>
            <a:r>
              <a:rPr lang="en-GB" sz="1100" b="1" i="1" dirty="0">
                <a:solidFill>
                  <a:schemeClr val="tx1"/>
                </a:solidFill>
                <a:latin typeface="Roboto" panose="02000000000000000000" pitchFamily="2" charset="0"/>
                <a:ea typeface="Roboto" panose="02000000000000000000" pitchFamily="2" charset="0"/>
                <a:cs typeface="Calibri" panose="020F0502020204030204" pitchFamily="34" charset="0"/>
              </a:rPr>
              <a:t>(2)</a:t>
            </a:r>
            <a:endParaRPr lang="en-GB" sz="1200" dirty="0">
              <a:solidFill>
                <a:schemeClr val="tx1"/>
              </a:solidFill>
              <a:latin typeface="Roboto" panose="02000000000000000000" pitchFamily="2" charset="0"/>
              <a:ea typeface="Roboto" panose="02000000000000000000" pitchFamily="2" charset="0"/>
              <a:cs typeface="Calibri" panose="020F0502020204030204" pitchFamily="34" charset="0"/>
            </a:endParaRPr>
          </a:p>
          <a:p>
            <a:pPr eaLnBrk="0" hangingPunct="0">
              <a:defRPr/>
            </a:pPr>
            <a:endParaRPr lang="en-GB" sz="1200" dirty="0">
              <a:solidFill>
                <a:schemeClr val="tx1"/>
              </a:solidFill>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Complete the form. Including any comments </a:t>
            </a:r>
            <a:r>
              <a:rPr lang="en-GB" sz="1100" b="1" i="1" dirty="0">
                <a:solidFill>
                  <a:schemeClr val="tx1"/>
                </a:solidFill>
                <a:latin typeface="Roboto" panose="02000000000000000000" pitchFamily="2" charset="0"/>
                <a:ea typeface="Roboto" panose="02000000000000000000" pitchFamily="2" charset="0"/>
                <a:cs typeface="Calibri" panose="020F0502020204030204" pitchFamily="34" charset="0"/>
              </a:rPr>
              <a:t>(3)</a:t>
            </a: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 (Note: not all fields are mandatory.)</a:t>
            </a:r>
            <a:b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br>
            <a:endParaRPr lang="en-GB" sz="1200" dirty="0">
              <a:solidFill>
                <a:schemeClr val="tx1"/>
              </a:solidFill>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Select the</a:t>
            </a:r>
            <a:r>
              <a:rPr lang="en-GB" sz="1200" b="1" dirty="0">
                <a:solidFill>
                  <a:schemeClr val="tx1"/>
                </a:solidFill>
                <a:latin typeface="Roboto" panose="02000000000000000000" pitchFamily="2" charset="0"/>
                <a:ea typeface="Roboto" panose="02000000000000000000" pitchFamily="2" charset="0"/>
                <a:cs typeface="Calibri" panose="020F0502020204030204" pitchFamily="34" charset="0"/>
              </a:rPr>
              <a:t> Print </a:t>
            </a: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button to print a copy for your records. </a:t>
            </a:r>
            <a:r>
              <a:rPr lang="en-GB" sz="1100" b="1" i="1" dirty="0">
                <a:solidFill>
                  <a:schemeClr val="tx1"/>
                </a:solidFill>
                <a:latin typeface="Roboto" panose="02000000000000000000" pitchFamily="2" charset="0"/>
                <a:ea typeface="Roboto" panose="02000000000000000000" pitchFamily="2" charset="0"/>
                <a:cs typeface="Calibri" panose="020F0502020204030204" pitchFamily="34" charset="0"/>
              </a:rPr>
              <a:t>(4)</a:t>
            </a: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
            </a:r>
            <a:b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br>
            <a:endParaRPr lang="en-GB" sz="1200" dirty="0">
              <a:solidFill>
                <a:schemeClr val="tx1"/>
              </a:solidFill>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Complete by selecting the </a:t>
            </a:r>
            <a:r>
              <a:rPr lang="en-GB" sz="1200" b="1" dirty="0">
                <a:solidFill>
                  <a:schemeClr val="tx1"/>
                </a:solidFill>
                <a:latin typeface="Roboto" panose="02000000000000000000" pitchFamily="2" charset="0"/>
                <a:ea typeface="Roboto" panose="02000000000000000000" pitchFamily="2" charset="0"/>
                <a:cs typeface="Calibri" panose="020F0502020204030204" pitchFamily="34" charset="0"/>
              </a:rPr>
              <a:t>Save</a:t>
            </a: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 button </a:t>
            </a:r>
            <a:r>
              <a:rPr lang="en-GB" sz="1100" b="1" i="1" dirty="0">
                <a:solidFill>
                  <a:schemeClr val="tx1"/>
                </a:solidFill>
                <a:latin typeface="Roboto" panose="02000000000000000000" pitchFamily="2" charset="0"/>
                <a:ea typeface="Roboto" panose="02000000000000000000" pitchFamily="2" charset="0"/>
                <a:cs typeface="Calibri" panose="020F0502020204030204" pitchFamily="34" charset="0"/>
              </a:rPr>
              <a:t>(5)</a:t>
            </a: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 A window will alert you when saving is complete. </a:t>
            </a:r>
            <a:endParaRPr lang="en-US" sz="1200" dirty="0">
              <a:solidFill>
                <a:schemeClr val="tx1"/>
              </a:solidFill>
              <a:latin typeface="Roboto" panose="02000000000000000000" pitchFamily="2" charset="0"/>
              <a:ea typeface="Roboto" panose="02000000000000000000" pitchFamily="2" charset="0"/>
              <a:cs typeface="Calibri" panose="020F0502020204030204" pitchFamily="34" charset="0"/>
            </a:endParaRPr>
          </a:p>
        </p:txBody>
      </p:sp>
      <p:sp>
        <p:nvSpPr>
          <p:cNvPr id="7" name="AutoShape 1036">
            <a:extLst>
              <a:ext uri="{FF2B5EF4-FFF2-40B4-BE49-F238E27FC236}">
                <a16:creationId xmlns:a16="http://schemas.microsoft.com/office/drawing/2014/main" id="{CC56D46C-8592-487C-90A3-FFD744373EAD}"/>
              </a:ext>
            </a:extLst>
          </p:cNvPr>
          <p:cNvSpPr>
            <a:spLocks noChangeArrowheads="1"/>
          </p:cNvSpPr>
          <p:nvPr/>
        </p:nvSpPr>
        <p:spPr bwMode="auto">
          <a:xfrm>
            <a:off x="654181" y="4259097"/>
            <a:ext cx="340551" cy="163625"/>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wrap="none" anchor="ctr"/>
          <a:lstStyle/>
          <a:p>
            <a:pPr algn="ctr" eaLnBrk="0" hangingPunct="0">
              <a:defRPr/>
            </a:pPr>
            <a:r>
              <a:rPr lang="en-US" sz="1400" b="1" dirty="0">
                <a:ea typeface="ＭＳ Ｐゴシック" pitchFamily="34" charset="-128"/>
                <a:cs typeface="+mn-cs"/>
              </a:rPr>
              <a:t>1</a:t>
            </a:r>
          </a:p>
        </p:txBody>
      </p:sp>
      <p:sp>
        <p:nvSpPr>
          <p:cNvPr id="8" name="AutoShape 1037">
            <a:extLst>
              <a:ext uri="{FF2B5EF4-FFF2-40B4-BE49-F238E27FC236}">
                <a16:creationId xmlns:a16="http://schemas.microsoft.com/office/drawing/2014/main" id="{5CD1AA80-9EBC-43EF-A0BC-59BEA1EFC39C}"/>
              </a:ext>
            </a:extLst>
          </p:cNvPr>
          <p:cNvSpPr>
            <a:spLocks noChangeArrowheads="1"/>
          </p:cNvSpPr>
          <p:nvPr/>
        </p:nvSpPr>
        <p:spPr bwMode="auto">
          <a:xfrm rot="5400000">
            <a:off x="2986888" y="3226651"/>
            <a:ext cx="340550" cy="163624"/>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vert="eaVert" wrap="none" anchor="ctr"/>
          <a:lstStyle/>
          <a:p>
            <a:pPr algn="ctr" eaLnBrk="0" hangingPunct="0">
              <a:defRPr/>
            </a:pPr>
            <a:r>
              <a:rPr lang="en-US" sz="1400" b="1" dirty="0">
                <a:ea typeface="ＭＳ Ｐゴシック" pitchFamily="34" charset="-128"/>
                <a:cs typeface="+mn-cs"/>
              </a:rPr>
              <a:t>2</a:t>
            </a:r>
          </a:p>
        </p:txBody>
      </p:sp>
      <p:sp>
        <p:nvSpPr>
          <p:cNvPr id="9" name="AutoShape 1036">
            <a:extLst>
              <a:ext uri="{FF2B5EF4-FFF2-40B4-BE49-F238E27FC236}">
                <a16:creationId xmlns:a16="http://schemas.microsoft.com/office/drawing/2014/main" id="{57344A3A-E9C5-4B9A-9E24-91394913AC33}"/>
              </a:ext>
            </a:extLst>
          </p:cNvPr>
          <p:cNvSpPr>
            <a:spLocks noChangeArrowheads="1"/>
          </p:cNvSpPr>
          <p:nvPr/>
        </p:nvSpPr>
        <p:spPr bwMode="auto">
          <a:xfrm>
            <a:off x="5792874" y="1845034"/>
            <a:ext cx="295014" cy="186662"/>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wrap="none" anchor="ctr"/>
          <a:lstStyle/>
          <a:p>
            <a:pPr algn="ctr" eaLnBrk="0" hangingPunct="0">
              <a:defRPr/>
            </a:pPr>
            <a:r>
              <a:rPr lang="en-US" sz="1400" b="1" dirty="0">
                <a:ea typeface="ＭＳ Ｐゴシック" pitchFamily="34" charset="-128"/>
                <a:cs typeface="+mn-cs"/>
              </a:rPr>
              <a:t>3</a:t>
            </a:r>
          </a:p>
        </p:txBody>
      </p:sp>
      <p:sp>
        <p:nvSpPr>
          <p:cNvPr id="10" name="AutoShape 1037">
            <a:extLst>
              <a:ext uri="{FF2B5EF4-FFF2-40B4-BE49-F238E27FC236}">
                <a16:creationId xmlns:a16="http://schemas.microsoft.com/office/drawing/2014/main" id="{93538DBA-1FCC-4F3A-B6A4-E0863DB137F4}"/>
              </a:ext>
            </a:extLst>
          </p:cNvPr>
          <p:cNvSpPr>
            <a:spLocks noChangeArrowheads="1"/>
          </p:cNvSpPr>
          <p:nvPr/>
        </p:nvSpPr>
        <p:spPr bwMode="auto">
          <a:xfrm rot="5400000">
            <a:off x="6681108" y="3337064"/>
            <a:ext cx="334029" cy="131524"/>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vert="eaVert" wrap="none" anchor="ctr"/>
          <a:lstStyle/>
          <a:p>
            <a:pPr algn="ctr" eaLnBrk="0" hangingPunct="0">
              <a:defRPr/>
            </a:pPr>
            <a:r>
              <a:rPr lang="en-US" sz="1400" b="1" dirty="0">
                <a:ea typeface="ＭＳ Ｐゴシック" pitchFamily="34" charset="-128"/>
                <a:cs typeface="+mn-cs"/>
              </a:rPr>
              <a:t>4</a:t>
            </a:r>
          </a:p>
        </p:txBody>
      </p:sp>
      <p:sp>
        <p:nvSpPr>
          <p:cNvPr id="11" name="AutoShape 1037">
            <a:extLst>
              <a:ext uri="{FF2B5EF4-FFF2-40B4-BE49-F238E27FC236}">
                <a16:creationId xmlns:a16="http://schemas.microsoft.com/office/drawing/2014/main" id="{F7F2BA21-FA38-4FAD-B3FD-EB324F18DAEB}"/>
              </a:ext>
            </a:extLst>
          </p:cNvPr>
          <p:cNvSpPr>
            <a:spLocks noChangeArrowheads="1"/>
          </p:cNvSpPr>
          <p:nvPr/>
        </p:nvSpPr>
        <p:spPr bwMode="auto">
          <a:xfrm rot="5400000">
            <a:off x="6518176" y="3341044"/>
            <a:ext cx="331015" cy="123565"/>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vert="eaVert" wrap="none" anchor="ctr"/>
          <a:lstStyle/>
          <a:p>
            <a:pPr algn="ctr" eaLnBrk="0" hangingPunct="0">
              <a:defRPr/>
            </a:pPr>
            <a:r>
              <a:rPr lang="en-US" sz="1400" b="1" dirty="0">
                <a:ea typeface="ＭＳ Ｐゴシック" pitchFamily="34" charset="-128"/>
                <a:cs typeface="+mn-cs"/>
              </a:rPr>
              <a:t>5</a:t>
            </a:r>
          </a:p>
        </p:txBody>
      </p:sp>
    </p:spTree>
    <p:extLst>
      <p:ext uri="{BB962C8B-B14F-4D97-AF65-F5344CB8AC3E}">
        <p14:creationId xmlns:p14="http://schemas.microsoft.com/office/powerpoint/2010/main" val="23520069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AFC4D14-30FC-4F28-A2BB-0C7879272252}"/>
              </a:ext>
            </a:extLst>
          </p:cNvPr>
          <p:cNvPicPr>
            <a:picLocks noChangeAspect="1"/>
          </p:cNvPicPr>
          <p:nvPr/>
        </p:nvPicPr>
        <p:blipFill>
          <a:blip r:embed="rId3"/>
          <a:stretch>
            <a:fillRect/>
          </a:stretch>
        </p:blipFill>
        <p:spPr>
          <a:xfrm>
            <a:off x="4023360" y="1056421"/>
            <a:ext cx="4640780" cy="3442138"/>
          </a:xfrm>
          <a:prstGeom prst="rect">
            <a:avLst/>
          </a:prstGeom>
        </p:spPr>
      </p:pic>
      <p:sp>
        <p:nvSpPr>
          <p:cNvPr id="2" name="Title 1">
            <a:extLst>
              <a:ext uri="{FF2B5EF4-FFF2-40B4-BE49-F238E27FC236}">
                <a16:creationId xmlns:a16="http://schemas.microsoft.com/office/drawing/2014/main" id="{F4021BF1-B15F-445E-BC7B-65CC946840E2}"/>
              </a:ext>
            </a:extLst>
          </p:cNvPr>
          <p:cNvSpPr>
            <a:spLocks noGrp="1"/>
          </p:cNvSpPr>
          <p:nvPr>
            <p:ph type="title"/>
          </p:nvPr>
        </p:nvSpPr>
        <p:spPr/>
        <p:txBody>
          <a:bodyPr/>
          <a:lstStyle/>
          <a:p>
            <a:r>
              <a:rPr lang="en-US" dirty="0">
                <a:latin typeface="Raleway" panose="020B0503030101060003" pitchFamily="34" charset="0"/>
              </a:rPr>
              <a:t>Step 4h</a:t>
            </a:r>
            <a:br>
              <a:rPr lang="en-US" dirty="0">
                <a:latin typeface="Raleway" panose="020B0503030101060003" pitchFamily="34" charset="0"/>
              </a:rPr>
            </a:br>
            <a:r>
              <a:rPr lang="en-US" sz="1600" b="0" dirty="0">
                <a:solidFill>
                  <a:schemeClr val="tx1"/>
                </a:solidFill>
                <a:latin typeface="Raleway" panose="020B0503030101060003" pitchFamily="34" charset="0"/>
              </a:rPr>
              <a:t>Upload the Image Exam</a:t>
            </a:r>
            <a:endParaRPr lang="en-US" b="0" dirty="0">
              <a:solidFill>
                <a:schemeClr val="tx1"/>
              </a:solidFill>
              <a:latin typeface="Raleway" panose="020B0503030101060003" pitchFamily="34" charset="0"/>
            </a:endParaRPr>
          </a:p>
        </p:txBody>
      </p:sp>
      <p:sp>
        <p:nvSpPr>
          <p:cNvPr id="4" name="AutoShape 6">
            <a:extLst>
              <a:ext uri="{FF2B5EF4-FFF2-40B4-BE49-F238E27FC236}">
                <a16:creationId xmlns:a16="http://schemas.microsoft.com/office/drawing/2014/main" id="{A3EA1E11-C400-4A62-9360-2A3CE1091695}"/>
              </a:ext>
            </a:extLst>
          </p:cNvPr>
          <p:cNvSpPr>
            <a:spLocks noChangeArrowheads="1"/>
          </p:cNvSpPr>
          <p:nvPr/>
        </p:nvSpPr>
        <p:spPr bwMode="auto">
          <a:xfrm rot="5400000" flipH="1" flipV="1">
            <a:off x="4163907" y="3407024"/>
            <a:ext cx="423863" cy="201612"/>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400" b="1" dirty="0">
                <a:ea typeface="ＭＳ Ｐゴシック" pitchFamily="34" charset="-128"/>
                <a:cs typeface="+mn-cs"/>
              </a:rPr>
              <a:t>1</a:t>
            </a:r>
          </a:p>
        </p:txBody>
      </p:sp>
      <p:sp>
        <p:nvSpPr>
          <p:cNvPr id="5" name="AutoShape 7">
            <a:extLst>
              <a:ext uri="{FF2B5EF4-FFF2-40B4-BE49-F238E27FC236}">
                <a16:creationId xmlns:a16="http://schemas.microsoft.com/office/drawing/2014/main" id="{3844FCA3-FB7E-4AD9-AC1B-F1576F5EE2BD}"/>
              </a:ext>
            </a:extLst>
          </p:cNvPr>
          <p:cNvSpPr>
            <a:spLocks noChangeArrowheads="1"/>
          </p:cNvSpPr>
          <p:nvPr/>
        </p:nvSpPr>
        <p:spPr bwMode="auto">
          <a:xfrm rot="16200000" flipH="1">
            <a:off x="5383814" y="2379078"/>
            <a:ext cx="423863" cy="201612"/>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400" b="1" dirty="0">
                <a:ea typeface="ＭＳ Ｐゴシック" pitchFamily="34" charset="-128"/>
                <a:cs typeface="+mn-cs"/>
              </a:rPr>
              <a:t>2</a:t>
            </a:r>
          </a:p>
        </p:txBody>
      </p:sp>
      <p:sp>
        <p:nvSpPr>
          <p:cNvPr id="6" name="AutoShape 8">
            <a:extLst>
              <a:ext uri="{FF2B5EF4-FFF2-40B4-BE49-F238E27FC236}">
                <a16:creationId xmlns:a16="http://schemas.microsoft.com/office/drawing/2014/main" id="{EA7D6099-E572-4208-B22F-3CEF8FE80CB1}"/>
              </a:ext>
            </a:extLst>
          </p:cNvPr>
          <p:cNvSpPr>
            <a:spLocks noChangeArrowheads="1"/>
          </p:cNvSpPr>
          <p:nvPr/>
        </p:nvSpPr>
        <p:spPr bwMode="auto">
          <a:xfrm rot="16200000" flipH="1">
            <a:off x="7520236" y="1232488"/>
            <a:ext cx="423863" cy="201612"/>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400" b="1" dirty="0">
                <a:ea typeface="ＭＳ Ｐゴシック" pitchFamily="34" charset="-128"/>
                <a:cs typeface="+mn-cs"/>
              </a:rPr>
              <a:t>3</a:t>
            </a:r>
          </a:p>
        </p:txBody>
      </p:sp>
      <p:sp>
        <p:nvSpPr>
          <p:cNvPr id="7" name="AutoShape 9">
            <a:extLst>
              <a:ext uri="{FF2B5EF4-FFF2-40B4-BE49-F238E27FC236}">
                <a16:creationId xmlns:a16="http://schemas.microsoft.com/office/drawing/2014/main" id="{7037D198-9D11-407E-B141-4A2B12A34219}"/>
              </a:ext>
            </a:extLst>
          </p:cNvPr>
          <p:cNvSpPr>
            <a:spLocks noChangeArrowheads="1"/>
          </p:cNvSpPr>
          <p:nvPr/>
        </p:nvSpPr>
        <p:spPr bwMode="auto">
          <a:xfrm rot="16200000" flipH="1">
            <a:off x="8026897" y="1232488"/>
            <a:ext cx="423863" cy="201613"/>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400" b="1" dirty="0">
                <a:ea typeface="ＭＳ Ｐゴシック" pitchFamily="34" charset="-128"/>
                <a:cs typeface="+mn-cs"/>
              </a:rPr>
              <a:t>4</a:t>
            </a:r>
          </a:p>
        </p:txBody>
      </p:sp>
      <p:sp>
        <p:nvSpPr>
          <p:cNvPr id="8" name="Rectangle 5">
            <a:extLst>
              <a:ext uri="{FF2B5EF4-FFF2-40B4-BE49-F238E27FC236}">
                <a16:creationId xmlns:a16="http://schemas.microsoft.com/office/drawing/2014/main" id="{F2801170-FBD9-4A51-9B68-7EF31AD0BD34}"/>
              </a:ext>
            </a:extLst>
          </p:cNvPr>
          <p:cNvSpPr>
            <a:spLocks noChangeArrowheads="1"/>
          </p:cNvSpPr>
          <p:nvPr/>
        </p:nvSpPr>
        <p:spPr bwMode="auto">
          <a:xfrm>
            <a:off x="228900" y="2313286"/>
            <a:ext cx="2931159" cy="2185273"/>
          </a:xfrm>
          <a:prstGeom prst="roundRect">
            <a:avLst>
              <a:gd name="adj" fmla="val 5769"/>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Select </a:t>
            </a:r>
            <a:r>
              <a:rPr lang="en-GB" sz="1200" b="1" dirty="0">
                <a:latin typeface="Roboto" panose="02000000000000000000" pitchFamily="2" charset="0"/>
                <a:ea typeface="Roboto" panose="02000000000000000000" pitchFamily="2" charset="0"/>
                <a:cs typeface="Calibri" panose="020F0502020204030204" pitchFamily="34" charset="0"/>
              </a:rPr>
              <a:t>Upload Exam </a:t>
            </a:r>
            <a:r>
              <a:rPr lang="en-GB" sz="1100" b="1" i="1" dirty="0">
                <a:latin typeface="Roboto" panose="02000000000000000000" pitchFamily="2" charset="0"/>
                <a:ea typeface="Roboto" panose="02000000000000000000" pitchFamily="2" charset="0"/>
                <a:cs typeface="Calibri" panose="020F0502020204030204" pitchFamily="34" charset="0"/>
              </a:rPr>
              <a:t>(1)</a:t>
            </a:r>
            <a:r>
              <a:rPr lang="en-GB" sz="1200" dirty="0">
                <a:latin typeface="Roboto" panose="02000000000000000000" pitchFamily="2" charset="0"/>
                <a:ea typeface="Roboto" panose="02000000000000000000" pitchFamily="2" charset="0"/>
                <a:cs typeface="Calibri" panose="020F0502020204030204" pitchFamily="34" charset="0"/>
              </a:rPr>
              <a:t>, then Select the </a:t>
            </a:r>
            <a:r>
              <a:rPr lang="en-GB" sz="1200" b="1" dirty="0">
                <a:latin typeface="Roboto" panose="02000000000000000000" pitchFamily="2" charset="0"/>
                <a:ea typeface="Roboto" panose="02000000000000000000" pitchFamily="2" charset="0"/>
                <a:cs typeface="Calibri" panose="020F0502020204030204" pitchFamily="34" charset="0"/>
              </a:rPr>
              <a:t>Do Task</a:t>
            </a:r>
            <a:r>
              <a:rPr lang="en-GB" sz="1200" dirty="0">
                <a:latin typeface="Roboto" panose="02000000000000000000" pitchFamily="2" charset="0"/>
                <a:ea typeface="Roboto" panose="02000000000000000000" pitchFamily="2" charset="0"/>
                <a:cs typeface="Calibri" panose="020F0502020204030204" pitchFamily="34" charset="0"/>
              </a:rPr>
              <a:t> button. </a:t>
            </a:r>
            <a:r>
              <a:rPr lang="en-GB" sz="1100" b="1" i="1" dirty="0">
                <a:latin typeface="Roboto" panose="02000000000000000000" pitchFamily="2" charset="0"/>
                <a:ea typeface="Roboto" panose="02000000000000000000" pitchFamily="2" charset="0"/>
                <a:cs typeface="Calibri" panose="020F0502020204030204" pitchFamily="34" charset="0"/>
              </a:rPr>
              <a:t>(2)</a:t>
            </a:r>
            <a:r>
              <a:rPr lang="en-GB" sz="1200" dirty="0">
                <a:latin typeface="Roboto" panose="02000000000000000000" pitchFamily="2" charset="0"/>
                <a:ea typeface="Roboto" panose="02000000000000000000" pitchFamily="2" charset="0"/>
                <a:cs typeface="Calibri" panose="020F0502020204030204" pitchFamily="34" charset="0"/>
              </a:rPr>
              <a:t/>
            </a:r>
            <a:br>
              <a:rPr lang="en-GB" sz="1200" dirty="0">
                <a:latin typeface="Roboto" panose="02000000000000000000" pitchFamily="2" charset="0"/>
                <a:ea typeface="Roboto" panose="02000000000000000000" pitchFamily="2" charset="0"/>
                <a:cs typeface="Calibri" panose="020F0502020204030204" pitchFamily="34" charset="0"/>
              </a:rPr>
            </a:b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A progress bar will appear in the exam list </a:t>
            </a:r>
            <a:r>
              <a:rPr lang="en-GB" sz="1100" b="1" i="1" dirty="0">
                <a:latin typeface="Roboto" panose="02000000000000000000" pitchFamily="2" charset="0"/>
                <a:ea typeface="Roboto" panose="02000000000000000000" pitchFamily="2" charset="0"/>
                <a:cs typeface="Calibri" panose="020F0502020204030204" pitchFamily="34" charset="0"/>
              </a:rPr>
              <a:t>(3)</a:t>
            </a:r>
            <a:r>
              <a:rPr lang="en-GB" sz="1200" dirty="0">
                <a:latin typeface="Roboto" panose="02000000000000000000" pitchFamily="2" charset="0"/>
                <a:ea typeface="Roboto" panose="02000000000000000000" pitchFamily="2" charset="0"/>
                <a:cs typeface="Calibri" panose="020F0502020204030204" pitchFamily="34" charset="0"/>
              </a:rPr>
              <a:t>.  Do not exit the Desktop Agent during the upload or exam transfer will be paused.</a:t>
            </a:r>
            <a:br>
              <a:rPr lang="en-GB" sz="1200" dirty="0">
                <a:latin typeface="Roboto" panose="02000000000000000000" pitchFamily="2" charset="0"/>
                <a:ea typeface="Roboto" panose="02000000000000000000" pitchFamily="2" charset="0"/>
                <a:cs typeface="Calibri" panose="020F0502020204030204" pitchFamily="34" charset="0"/>
              </a:rPr>
            </a:b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Select the '</a:t>
            </a:r>
            <a:r>
              <a:rPr lang="en-GB" sz="1200" b="1" dirty="0" err="1">
                <a:latin typeface="Roboto" panose="02000000000000000000" pitchFamily="2" charset="0"/>
                <a:ea typeface="Roboto" panose="02000000000000000000" pitchFamily="2" charset="0"/>
                <a:cs typeface="Calibri" panose="020F0502020204030204" pitchFamily="34" charset="0"/>
              </a:rPr>
              <a:t>i</a:t>
            </a:r>
            <a:r>
              <a:rPr lang="en-GB" sz="1200" dirty="0">
                <a:latin typeface="Roboto" panose="02000000000000000000" pitchFamily="2" charset="0"/>
                <a:ea typeface="Roboto" panose="02000000000000000000" pitchFamily="2" charset="0"/>
                <a:cs typeface="Calibri" panose="020F0502020204030204" pitchFamily="34" charset="0"/>
              </a:rPr>
              <a:t>' button under </a:t>
            </a:r>
            <a:r>
              <a:rPr lang="en-GB" sz="1200" b="1" dirty="0">
                <a:latin typeface="Roboto" panose="02000000000000000000" pitchFamily="2" charset="0"/>
                <a:ea typeface="Roboto" panose="02000000000000000000" pitchFamily="2" charset="0"/>
                <a:cs typeface="Calibri" panose="020F0502020204030204" pitchFamily="34" charset="0"/>
              </a:rPr>
              <a:t>Info</a:t>
            </a:r>
            <a:r>
              <a:rPr lang="en-GB" sz="1200" dirty="0">
                <a:latin typeface="Roboto" panose="02000000000000000000" pitchFamily="2" charset="0"/>
                <a:ea typeface="Roboto" panose="02000000000000000000" pitchFamily="2" charset="0"/>
                <a:cs typeface="Calibri" panose="020F0502020204030204" pitchFamily="34" charset="0"/>
              </a:rPr>
              <a:t> to view detailed information about the exam upload progress. </a:t>
            </a:r>
            <a:r>
              <a:rPr lang="en-GB" sz="1100" b="1" i="1" dirty="0">
                <a:latin typeface="Roboto" panose="02000000000000000000" pitchFamily="2" charset="0"/>
                <a:ea typeface="Roboto" panose="02000000000000000000" pitchFamily="2" charset="0"/>
                <a:cs typeface="Calibri" panose="020F0502020204030204" pitchFamily="34" charset="0"/>
              </a:rPr>
              <a:t>(4)</a:t>
            </a:r>
            <a:r>
              <a:rPr lang="en-GB" sz="1200" dirty="0">
                <a:latin typeface="Roboto" panose="02000000000000000000" pitchFamily="2" charset="0"/>
                <a:ea typeface="Roboto" panose="02000000000000000000" pitchFamily="2" charset="0"/>
                <a:cs typeface="Calibri" panose="020F0502020204030204" pitchFamily="34" charset="0"/>
              </a:rPr>
              <a:t>  </a:t>
            </a:r>
            <a:endParaRPr lang="en-US" sz="1200" dirty="0">
              <a:latin typeface="Roboto" panose="02000000000000000000" pitchFamily="2"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1566040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0202D31-A2FE-49E4-9398-918752043C25}"/>
              </a:ext>
            </a:extLst>
          </p:cNvPr>
          <p:cNvSpPr txBox="1">
            <a:spLocks noGrp="1"/>
          </p:cNvSpPr>
          <p:nvPr>
            <p:ph idx="1"/>
          </p:nvPr>
        </p:nvSpPr>
        <p:spPr bwMode="auto">
          <a:xfrm>
            <a:off x="228900" y="979237"/>
            <a:ext cx="4036123" cy="3714749"/>
          </a:xfrm>
          <a:prstGeom prst="rect">
            <a:avLst/>
          </a:prstGeom>
          <a:noFill/>
          <a:ln w="9525">
            <a:noFill/>
            <a:miter lim="800000"/>
            <a:headEnd/>
            <a:tailEnd/>
          </a:ln>
        </p:spPr>
        <p:txBody>
          <a:bodyPr/>
          <a:lstStyle/>
          <a:p>
            <a:pPr marL="0" indent="0" eaLnBrk="0" hangingPunct="0">
              <a:spcBef>
                <a:spcPts val="200"/>
              </a:spcBef>
              <a:buNone/>
            </a:pPr>
            <a:r>
              <a:rPr lang="en-US" sz="1400" dirty="0">
                <a:latin typeface="Roboto" panose="02000000000000000000" pitchFamily="2" charset="0"/>
                <a:ea typeface="Roboto" panose="02000000000000000000" pitchFamily="2" charset="0"/>
                <a:cs typeface="Calibri" panose="020F0502020204030204" pitchFamily="34" charset="0"/>
              </a:rPr>
              <a:t>The </a:t>
            </a:r>
            <a:r>
              <a:rPr lang="en-US" sz="1400" b="1" dirty="0">
                <a:solidFill>
                  <a:srgbClr val="EE3825"/>
                </a:solidFill>
                <a:latin typeface="Roboto" panose="02000000000000000000" pitchFamily="2" charset="0"/>
                <a:ea typeface="Roboto" panose="02000000000000000000" pitchFamily="2" charset="0"/>
                <a:cs typeface="Calibri" panose="020F0502020204030204" pitchFamily="34" charset="0"/>
              </a:rPr>
              <a:t>AG Mednet Desktop Agent </a:t>
            </a:r>
            <a:r>
              <a:rPr lang="en-US" sz="1400" dirty="0">
                <a:latin typeface="Roboto" panose="02000000000000000000" pitchFamily="2" charset="0"/>
                <a:ea typeface="Roboto" panose="02000000000000000000" pitchFamily="2" charset="0"/>
                <a:cs typeface="Calibri" panose="020F0502020204030204" pitchFamily="34" charset="0"/>
              </a:rPr>
              <a:t>enables Site Senders to de-identify and compliantly send their study exams to the core lab or sponsor.</a:t>
            </a:r>
          </a:p>
          <a:p>
            <a:pPr eaLnBrk="0" hangingPunct="0">
              <a:spcBef>
                <a:spcPts val="200"/>
              </a:spcBef>
            </a:pPr>
            <a:endParaRPr lang="en-US" sz="1600" dirty="0">
              <a:latin typeface="Calibri" panose="020F0502020204030204" pitchFamily="34" charset="0"/>
              <a:cs typeface="Calibri" panose="020F0502020204030204" pitchFamily="34" charset="0"/>
            </a:endParaRPr>
          </a:p>
          <a:p>
            <a:pPr marL="0" indent="0" eaLnBrk="0" hangingPunct="0">
              <a:spcBef>
                <a:spcPts val="200"/>
              </a:spcBef>
              <a:buNone/>
            </a:pPr>
            <a:endParaRPr lang="en-US" sz="1400" dirty="0"/>
          </a:p>
        </p:txBody>
      </p:sp>
      <p:sp>
        <p:nvSpPr>
          <p:cNvPr id="3" name="Title 2">
            <a:extLst>
              <a:ext uri="{FF2B5EF4-FFF2-40B4-BE49-F238E27FC236}">
                <a16:creationId xmlns:a16="http://schemas.microsoft.com/office/drawing/2014/main" id="{8CDA3CCE-3CCB-0F4F-9103-65BCFA6A6C58}"/>
              </a:ext>
            </a:extLst>
          </p:cNvPr>
          <p:cNvSpPr>
            <a:spLocks noGrp="1"/>
          </p:cNvSpPr>
          <p:nvPr>
            <p:ph type="title"/>
          </p:nvPr>
        </p:nvSpPr>
        <p:spPr/>
        <p:txBody>
          <a:bodyPr/>
          <a:lstStyle/>
          <a:p>
            <a:r>
              <a:rPr lang="en-US" dirty="0">
                <a:solidFill>
                  <a:schemeClr val="tx1"/>
                </a:solidFill>
                <a:latin typeface="Raleway" panose="020B0503030101060003" pitchFamily="34" charset="0"/>
                <a:ea typeface="Gadugi" panose="020B0502040204020203" pitchFamily="34" charset="0"/>
                <a:cs typeface="Calibri" panose="020F0502020204030204" pitchFamily="34" charset="0"/>
              </a:rPr>
              <a:t>Access to </a:t>
            </a:r>
            <a:r>
              <a:rPr lang="en-US" dirty="0">
                <a:latin typeface="Raleway" panose="020B0503030101060003" pitchFamily="34" charset="0"/>
                <a:ea typeface="Gadugi" panose="020B0502040204020203" pitchFamily="34" charset="0"/>
                <a:cs typeface="Calibri" panose="020F0502020204030204" pitchFamily="34" charset="0"/>
              </a:rPr>
              <a:t>Judi </a:t>
            </a:r>
            <a:r>
              <a:rPr lang="en-US" spc="-300">
                <a:latin typeface="Raleway" panose="020B0503030101060003" pitchFamily="34" charset="0"/>
                <a:ea typeface="Gadugi" panose="020B0502040204020203" pitchFamily="34" charset="0"/>
                <a:cs typeface="Calibri" panose="020F0502020204030204" pitchFamily="34" charset="0"/>
              </a:rPr>
              <a:t>//</a:t>
            </a:r>
            <a:r>
              <a:rPr lang="en-US">
                <a:latin typeface="Raleway" panose="020B0503030101060003" pitchFamily="34" charset="0"/>
                <a:ea typeface="Gadugi" panose="020B0502040204020203" pitchFamily="34" charset="0"/>
                <a:cs typeface="Calibri" panose="020F0502020204030204" pitchFamily="34" charset="0"/>
              </a:rPr>
              <a:t> </a:t>
            </a:r>
            <a:r>
              <a:rPr lang="en-US">
                <a:latin typeface="Raleway" panose="020B0503030101060003" pitchFamily="34" charset="0"/>
                <a:ea typeface="Gadugi" panose="020B0502040204020203" pitchFamily="34" charset="0"/>
              </a:rPr>
              <a:t>Imaging</a:t>
            </a:r>
            <a:r>
              <a:rPr lang="en-US" dirty="0">
                <a:latin typeface="Raleway" panose="020B0503030101060003" pitchFamily="34" charset="0"/>
                <a:ea typeface="Gadugi" panose="020B0502040204020203" pitchFamily="34" charset="0"/>
              </a:rPr>
              <a:t/>
            </a:r>
            <a:br>
              <a:rPr lang="en-US" dirty="0">
                <a:latin typeface="Raleway" panose="020B0503030101060003" pitchFamily="34" charset="0"/>
                <a:ea typeface="Gadugi" panose="020B0502040204020203" pitchFamily="34" charset="0"/>
              </a:rPr>
            </a:br>
            <a:r>
              <a:rPr lang="en-US" sz="1600" b="0" dirty="0">
                <a:solidFill>
                  <a:schemeClr val="tx1"/>
                </a:solidFill>
                <a:latin typeface="Raleway" panose="020B0503030101060003" pitchFamily="34" charset="0"/>
                <a:ea typeface="Gadugi" panose="020B0502040204020203" pitchFamily="34" charset="0"/>
                <a:cs typeface="Calibri" panose="020F0502020204030204" pitchFamily="34" charset="0"/>
              </a:rPr>
              <a:t>Comprised of two parts:</a:t>
            </a:r>
            <a:endParaRPr lang="en-US" b="0" dirty="0">
              <a:latin typeface="Raleway" panose="020B0503030101060003" pitchFamily="34" charset="0"/>
            </a:endParaRPr>
          </a:p>
        </p:txBody>
      </p:sp>
      <p:sp>
        <p:nvSpPr>
          <p:cNvPr id="5" name="Content Placeholder 4">
            <a:extLst>
              <a:ext uri="{FF2B5EF4-FFF2-40B4-BE49-F238E27FC236}">
                <a16:creationId xmlns:a16="http://schemas.microsoft.com/office/drawing/2014/main" id="{213AF1E5-01DD-450D-A7AE-02615BF9AEF0}"/>
              </a:ext>
            </a:extLst>
          </p:cNvPr>
          <p:cNvSpPr txBox="1">
            <a:spLocks/>
          </p:cNvSpPr>
          <p:nvPr/>
        </p:nvSpPr>
        <p:spPr bwMode="auto">
          <a:xfrm>
            <a:off x="4460967" y="3592445"/>
            <a:ext cx="4454734" cy="11015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92876" indent="-192876" algn="l" rtl="0" eaLnBrk="1" fontAlgn="base" hangingPunct="1">
              <a:spcBef>
                <a:spcPct val="20000"/>
              </a:spcBef>
              <a:spcAft>
                <a:spcPct val="0"/>
              </a:spcAft>
              <a:buChar char="•"/>
              <a:defRPr>
                <a:solidFill>
                  <a:schemeClr val="tx1"/>
                </a:solidFill>
                <a:latin typeface="+mn-lt"/>
                <a:ea typeface="+mn-ea"/>
                <a:cs typeface="+mn-cs"/>
              </a:defRPr>
            </a:lvl1pPr>
            <a:lvl2pPr marL="417899" indent="-160731" algn="l" rtl="0" eaLnBrk="1" fontAlgn="base" hangingPunct="1">
              <a:spcBef>
                <a:spcPct val="20000"/>
              </a:spcBef>
              <a:spcAft>
                <a:spcPct val="0"/>
              </a:spcAft>
              <a:buChar char="–"/>
              <a:defRPr>
                <a:solidFill>
                  <a:schemeClr val="tx1"/>
                </a:solidFill>
                <a:latin typeface="+mn-lt"/>
                <a:ea typeface="+mn-ea"/>
              </a:defRPr>
            </a:lvl2pPr>
            <a:lvl3pPr marL="642922" indent="-128585" algn="l" rtl="0" eaLnBrk="1" fontAlgn="base" hangingPunct="1">
              <a:spcBef>
                <a:spcPct val="20000"/>
              </a:spcBef>
              <a:spcAft>
                <a:spcPct val="0"/>
              </a:spcAft>
              <a:buChar char="•"/>
              <a:defRPr>
                <a:solidFill>
                  <a:schemeClr val="tx1"/>
                </a:solidFill>
                <a:latin typeface="+mn-lt"/>
                <a:ea typeface="+mn-ea"/>
              </a:defRPr>
            </a:lvl3pPr>
            <a:lvl4pPr marL="900091" indent="-128585" algn="l" rtl="0" eaLnBrk="1" fontAlgn="base" hangingPunct="1">
              <a:spcBef>
                <a:spcPct val="20000"/>
              </a:spcBef>
              <a:spcAft>
                <a:spcPct val="0"/>
              </a:spcAft>
              <a:buChar char="–"/>
              <a:defRPr>
                <a:solidFill>
                  <a:schemeClr val="tx1"/>
                </a:solidFill>
                <a:latin typeface="+mn-lt"/>
                <a:ea typeface="+mn-ea"/>
              </a:defRPr>
            </a:lvl4pPr>
            <a:lvl5pPr marL="1157259" indent="-128585" algn="l" rtl="0" eaLnBrk="1" fontAlgn="base" hangingPunct="1">
              <a:spcBef>
                <a:spcPct val="20000"/>
              </a:spcBef>
              <a:spcAft>
                <a:spcPct val="0"/>
              </a:spcAft>
              <a:buChar char="»"/>
              <a:defRPr>
                <a:solidFill>
                  <a:schemeClr val="tx1"/>
                </a:solidFill>
                <a:latin typeface="+mn-lt"/>
                <a:ea typeface="+mn-ea"/>
              </a:defRPr>
            </a:lvl5pPr>
            <a:lvl6pPr marL="1414428" indent="-128585" algn="l" rtl="0" eaLnBrk="1" fontAlgn="base" hangingPunct="1">
              <a:spcBef>
                <a:spcPct val="20000"/>
              </a:spcBef>
              <a:spcAft>
                <a:spcPct val="0"/>
              </a:spcAft>
              <a:buChar char="»"/>
              <a:defRPr>
                <a:solidFill>
                  <a:schemeClr val="tx1"/>
                </a:solidFill>
                <a:latin typeface="+mn-lt"/>
                <a:ea typeface="+mn-ea"/>
              </a:defRPr>
            </a:lvl6pPr>
            <a:lvl7pPr marL="1671596" indent="-128585" algn="l" rtl="0" eaLnBrk="1" fontAlgn="base" hangingPunct="1">
              <a:spcBef>
                <a:spcPct val="20000"/>
              </a:spcBef>
              <a:spcAft>
                <a:spcPct val="0"/>
              </a:spcAft>
              <a:buChar char="»"/>
              <a:defRPr>
                <a:solidFill>
                  <a:schemeClr val="tx1"/>
                </a:solidFill>
                <a:latin typeface="+mn-lt"/>
                <a:ea typeface="+mn-ea"/>
              </a:defRPr>
            </a:lvl7pPr>
            <a:lvl8pPr marL="1928765" indent="-128585" algn="l" rtl="0" eaLnBrk="1" fontAlgn="base" hangingPunct="1">
              <a:spcBef>
                <a:spcPct val="20000"/>
              </a:spcBef>
              <a:spcAft>
                <a:spcPct val="0"/>
              </a:spcAft>
              <a:buChar char="»"/>
              <a:defRPr>
                <a:solidFill>
                  <a:schemeClr val="tx1"/>
                </a:solidFill>
                <a:latin typeface="+mn-lt"/>
                <a:ea typeface="+mn-ea"/>
              </a:defRPr>
            </a:lvl8pPr>
            <a:lvl9pPr marL="2185934" indent="-128585" algn="l" rtl="0" eaLnBrk="1" fontAlgn="base" hangingPunct="1">
              <a:spcBef>
                <a:spcPct val="20000"/>
              </a:spcBef>
              <a:spcAft>
                <a:spcPct val="0"/>
              </a:spcAft>
              <a:buChar char="»"/>
              <a:defRPr>
                <a:solidFill>
                  <a:schemeClr val="tx1"/>
                </a:solidFill>
                <a:latin typeface="+mn-lt"/>
                <a:ea typeface="+mn-ea"/>
              </a:defRPr>
            </a:lvl9pPr>
          </a:lstStyle>
          <a:p>
            <a:pPr marL="0" indent="0" defTabSz="914400">
              <a:buFontTx/>
              <a:buNone/>
            </a:pPr>
            <a:r>
              <a:rPr lang="en-US" sz="1400" kern="0" dirty="0">
                <a:latin typeface="Roboto" panose="02000000000000000000" pitchFamily="2" charset="0"/>
                <a:ea typeface="Roboto" panose="02000000000000000000" pitchFamily="2" charset="0"/>
                <a:cs typeface="Calibri" panose="020F0502020204030204" pitchFamily="34" charset="0"/>
              </a:rPr>
              <a:t>The </a:t>
            </a:r>
            <a:r>
              <a:rPr lang="en-US" sz="1400" b="1" kern="0" dirty="0">
                <a:solidFill>
                  <a:srgbClr val="00AAFF"/>
                </a:solidFill>
                <a:latin typeface="Roboto" panose="02000000000000000000" pitchFamily="2" charset="0"/>
                <a:ea typeface="Roboto" panose="02000000000000000000" pitchFamily="2" charset="0"/>
                <a:cs typeface="Calibri" panose="020F0502020204030204" pitchFamily="34" charset="0"/>
              </a:rPr>
              <a:t>Judi Portal</a:t>
            </a:r>
            <a:r>
              <a:rPr lang="en-US" sz="1400" kern="0" dirty="0">
                <a:solidFill>
                  <a:schemeClr val="accent1"/>
                </a:solidFill>
                <a:latin typeface="Roboto" panose="02000000000000000000" pitchFamily="2" charset="0"/>
                <a:ea typeface="Roboto" panose="02000000000000000000" pitchFamily="2" charset="0"/>
                <a:cs typeface="Calibri" panose="020F0502020204030204" pitchFamily="34" charset="0"/>
              </a:rPr>
              <a:t> </a:t>
            </a:r>
            <a:r>
              <a:rPr lang="en-US" sz="1400" kern="0" dirty="0">
                <a:latin typeface="Roboto" panose="02000000000000000000" pitchFamily="2" charset="0"/>
                <a:ea typeface="Roboto" panose="02000000000000000000" pitchFamily="2" charset="0"/>
                <a:cs typeface="Calibri" panose="020F0502020204030204" pitchFamily="34" charset="0"/>
              </a:rPr>
              <a:t>is where everyone registers for their AG </a:t>
            </a:r>
            <a:r>
              <a:rPr lang="en-US" sz="1400" kern="0" dirty="0" err="1">
                <a:latin typeface="Roboto" panose="02000000000000000000" pitchFamily="2" charset="0"/>
                <a:ea typeface="Roboto" panose="02000000000000000000" pitchFamily="2" charset="0"/>
                <a:cs typeface="Calibri" panose="020F0502020204030204" pitchFamily="34" charset="0"/>
              </a:rPr>
              <a:t>Mednet</a:t>
            </a:r>
            <a:r>
              <a:rPr lang="en-US" sz="1400" kern="0" dirty="0">
                <a:latin typeface="Roboto" panose="02000000000000000000" pitchFamily="2" charset="0"/>
                <a:ea typeface="Roboto" panose="02000000000000000000" pitchFamily="2" charset="0"/>
                <a:cs typeface="Calibri" panose="020F0502020204030204" pitchFamily="34" charset="0"/>
              </a:rPr>
              <a:t> account.  This includes creating your own username and password.  </a:t>
            </a:r>
            <a:r>
              <a:rPr lang="en-US" sz="1400" b="1" kern="0" dirty="0">
                <a:solidFill>
                  <a:srgbClr val="EE3825"/>
                </a:solidFill>
                <a:latin typeface="Roboto" panose="02000000000000000000" pitchFamily="2" charset="0"/>
                <a:ea typeface="Roboto" panose="02000000000000000000" pitchFamily="2" charset="0"/>
                <a:cs typeface="Calibri" panose="020F0502020204030204" pitchFamily="34" charset="0"/>
                <a:hlinkClick r:id="rId2"/>
              </a:rPr>
              <a:t>https://portal.agmednet.net</a:t>
            </a:r>
            <a:endParaRPr lang="en-US" sz="1400" kern="0" dirty="0">
              <a:solidFill>
                <a:srgbClr val="EE3825"/>
              </a:solidFill>
              <a:latin typeface="Roboto" panose="02000000000000000000" pitchFamily="2" charset="0"/>
              <a:ea typeface="Roboto" panose="02000000000000000000" pitchFamily="2" charset="0"/>
              <a:cs typeface="Calibri" panose="020F0502020204030204" pitchFamily="34" charset="0"/>
            </a:endParaRPr>
          </a:p>
          <a:p>
            <a:pPr marL="0" indent="0" defTabSz="914400">
              <a:buFontTx/>
              <a:buNone/>
            </a:pPr>
            <a:endParaRPr lang="en-US" kern="0" dirty="0"/>
          </a:p>
        </p:txBody>
      </p:sp>
      <p:pic>
        <p:nvPicPr>
          <p:cNvPr id="7" name="Picture 5" descr="C:\Users\Ashlan\AppData\Local\Temp\SNAGHTML1fe6596c.PNG">
            <a:extLst>
              <a:ext uri="{FF2B5EF4-FFF2-40B4-BE49-F238E27FC236}">
                <a16:creationId xmlns:a16="http://schemas.microsoft.com/office/drawing/2014/main" id="{D514CC24-DF65-46B3-8E2B-6A74B89CBF57}"/>
              </a:ext>
            </a:extLst>
          </p:cNvPr>
          <p:cNvPicPr>
            <a:picLocks noChangeAspect="1" noChangeArrowheads="1"/>
          </p:cNvPicPr>
          <p:nvPr/>
        </p:nvPicPr>
        <p:blipFill>
          <a:blip r:embed="rId3"/>
          <a:srcRect/>
          <a:stretch>
            <a:fillRect/>
          </a:stretch>
        </p:blipFill>
        <p:spPr bwMode="auto">
          <a:xfrm>
            <a:off x="228899" y="1847277"/>
            <a:ext cx="4039413" cy="2744226"/>
          </a:xfrm>
          <a:prstGeom prst="rect">
            <a:avLst/>
          </a:prstGeom>
          <a:noFill/>
          <a:ln>
            <a:solidFill>
              <a:schemeClr val="tx1"/>
            </a:solidFill>
          </a:ln>
        </p:spPr>
      </p:pic>
      <p:pic>
        <p:nvPicPr>
          <p:cNvPr id="8" name="Picture 7">
            <a:extLst>
              <a:ext uri="{FF2B5EF4-FFF2-40B4-BE49-F238E27FC236}">
                <a16:creationId xmlns:a16="http://schemas.microsoft.com/office/drawing/2014/main" id="{8C912359-8C8C-4E86-AE61-41E766A9BBB4}"/>
              </a:ext>
            </a:extLst>
          </p:cNvPr>
          <p:cNvPicPr>
            <a:picLocks noChangeAspect="1"/>
          </p:cNvPicPr>
          <p:nvPr/>
        </p:nvPicPr>
        <p:blipFill rotWithShape="1">
          <a:blip r:embed="rId4"/>
          <a:srcRect l="6079" t="15918" r="7578"/>
          <a:stretch/>
        </p:blipFill>
        <p:spPr>
          <a:xfrm>
            <a:off x="4551154" y="916636"/>
            <a:ext cx="4226853" cy="2700637"/>
          </a:xfrm>
          <a:prstGeom prst="rect">
            <a:avLst/>
          </a:prstGeom>
        </p:spPr>
      </p:pic>
    </p:spTree>
    <p:extLst>
      <p:ext uri="{BB962C8B-B14F-4D97-AF65-F5344CB8AC3E}">
        <p14:creationId xmlns:p14="http://schemas.microsoft.com/office/powerpoint/2010/main" val="1793787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1C56D-02DF-4BDF-B0B8-2F9E26D2FE82}"/>
              </a:ext>
            </a:extLst>
          </p:cNvPr>
          <p:cNvSpPr>
            <a:spLocks noGrp="1"/>
          </p:cNvSpPr>
          <p:nvPr>
            <p:ph type="title"/>
          </p:nvPr>
        </p:nvSpPr>
        <p:spPr/>
        <p:txBody>
          <a:bodyPr/>
          <a:lstStyle/>
          <a:p>
            <a:r>
              <a:rPr lang="en-US" dirty="0">
                <a:latin typeface="Raleway" panose="020B0503030101060003" pitchFamily="34" charset="0"/>
              </a:rPr>
              <a:t>Step 4i</a:t>
            </a:r>
            <a:br>
              <a:rPr lang="en-US" dirty="0">
                <a:latin typeface="Raleway" panose="020B0503030101060003" pitchFamily="34" charset="0"/>
              </a:rPr>
            </a:br>
            <a:r>
              <a:rPr lang="en-US" sz="1600" b="0" dirty="0">
                <a:solidFill>
                  <a:srgbClr val="000000"/>
                </a:solidFill>
                <a:latin typeface="Raleway" panose="020B0503030101060003" pitchFamily="34" charset="0"/>
              </a:rPr>
              <a:t>Confirm Successful Exam Submission</a:t>
            </a:r>
            <a:endParaRPr lang="en-US" b="0" dirty="0">
              <a:latin typeface="Raleway" panose="020B0503030101060003" pitchFamily="34" charset="0"/>
            </a:endParaRPr>
          </a:p>
        </p:txBody>
      </p:sp>
      <p:pic>
        <p:nvPicPr>
          <p:cNvPr id="3" name="Picture 2">
            <a:extLst>
              <a:ext uri="{FF2B5EF4-FFF2-40B4-BE49-F238E27FC236}">
                <a16:creationId xmlns:a16="http://schemas.microsoft.com/office/drawing/2014/main" id="{B5025DEC-7E02-497C-89B8-17D17370EACF}"/>
              </a:ext>
            </a:extLst>
          </p:cNvPr>
          <p:cNvPicPr>
            <a:picLocks noChangeAspect="1" noChangeArrowheads="1"/>
          </p:cNvPicPr>
          <p:nvPr/>
        </p:nvPicPr>
        <p:blipFill>
          <a:blip r:embed="rId2"/>
          <a:srcRect/>
          <a:stretch>
            <a:fillRect/>
          </a:stretch>
        </p:blipFill>
        <p:spPr bwMode="auto">
          <a:xfrm>
            <a:off x="228900" y="1060174"/>
            <a:ext cx="5181600" cy="3500438"/>
          </a:xfrm>
          <a:prstGeom prst="rect">
            <a:avLst/>
          </a:prstGeom>
          <a:noFill/>
          <a:ln w="9525">
            <a:solidFill>
              <a:schemeClr val="tx1"/>
            </a:solidFill>
            <a:miter lim="800000"/>
            <a:headEnd/>
            <a:tailEnd/>
          </a:ln>
        </p:spPr>
      </p:pic>
      <p:sp>
        <p:nvSpPr>
          <p:cNvPr id="4" name="Rectangle 5">
            <a:extLst>
              <a:ext uri="{FF2B5EF4-FFF2-40B4-BE49-F238E27FC236}">
                <a16:creationId xmlns:a16="http://schemas.microsoft.com/office/drawing/2014/main" id="{2864871E-9C5F-41F5-B14B-689A1AD51B8A}"/>
              </a:ext>
            </a:extLst>
          </p:cNvPr>
          <p:cNvSpPr>
            <a:spLocks noChangeArrowheads="1"/>
          </p:cNvSpPr>
          <p:nvPr/>
        </p:nvSpPr>
        <p:spPr bwMode="auto">
          <a:xfrm>
            <a:off x="5601006" y="1050131"/>
            <a:ext cx="2413447" cy="855107"/>
          </a:xfrm>
          <a:prstGeom prst="roundRect">
            <a:avLst>
              <a:gd name="adj" fmla="val 5769"/>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US" sz="1200" dirty="0">
                <a:latin typeface="Roboto" panose="02000000000000000000" pitchFamily="2" charset="0"/>
                <a:ea typeface="Roboto" panose="02000000000000000000" pitchFamily="2" charset="0"/>
                <a:cs typeface="Calibri" panose="020F0502020204030204" pitchFamily="34" charset="0"/>
              </a:rPr>
              <a:t>A pop-up window in the Desktop Agent will appear, notifying you that the exam has been successfully uploaded.</a:t>
            </a:r>
          </a:p>
        </p:txBody>
      </p:sp>
      <p:sp>
        <p:nvSpPr>
          <p:cNvPr id="5" name="Rectangle 5">
            <a:extLst>
              <a:ext uri="{FF2B5EF4-FFF2-40B4-BE49-F238E27FC236}">
                <a16:creationId xmlns:a16="http://schemas.microsoft.com/office/drawing/2014/main" id="{DB206CB2-FD40-4C14-9B00-2294E425D117}"/>
              </a:ext>
            </a:extLst>
          </p:cNvPr>
          <p:cNvSpPr>
            <a:spLocks noChangeArrowheads="1"/>
          </p:cNvSpPr>
          <p:nvPr/>
        </p:nvSpPr>
        <p:spPr bwMode="auto">
          <a:xfrm>
            <a:off x="5601007" y="3312207"/>
            <a:ext cx="2413446" cy="1235154"/>
          </a:xfrm>
          <a:prstGeom prst="roundRect">
            <a:avLst>
              <a:gd name="adj" fmla="val 5769"/>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US" sz="1200" dirty="0">
                <a:latin typeface="Roboto" panose="02000000000000000000" pitchFamily="2" charset="0"/>
                <a:ea typeface="Roboto" panose="02000000000000000000" pitchFamily="2" charset="0"/>
                <a:cs typeface="Calibri" panose="020F0502020204030204" pitchFamily="34" charset="0"/>
              </a:rPr>
              <a:t>A confirmation email will also be sent when the exam has been successfully uploaded. The e-mail includes a link to view the submission details on the AG Mednet Portal.</a:t>
            </a:r>
          </a:p>
        </p:txBody>
      </p:sp>
      <p:pic>
        <p:nvPicPr>
          <p:cNvPr id="6" name="Picture 14" descr="C:\Users\Ashlan\AppData\Local\Temp\SNAGHTML29ddbe3b.PNG">
            <a:extLst>
              <a:ext uri="{FF2B5EF4-FFF2-40B4-BE49-F238E27FC236}">
                <a16:creationId xmlns:a16="http://schemas.microsoft.com/office/drawing/2014/main" id="{13482D7A-B6C6-4C00-B95A-1AFBEB4675AC}"/>
              </a:ext>
            </a:extLst>
          </p:cNvPr>
          <p:cNvPicPr>
            <a:picLocks noChangeAspect="1" noChangeArrowheads="1"/>
          </p:cNvPicPr>
          <p:nvPr/>
        </p:nvPicPr>
        <p:blipFill>
          <a:blip r:embed="rId3"/>
          <a:srcRect/>
          <a:stretch>
            <a:fillRect/>
          </a:stretch>
        </p:blipFill>
        <p:spPr bwMode="auto">
          <a:xfrm>
            <a:off x="5885846" y="2227258"/>
            <a:ext cx="2115152" cy="762928"/>
          </a:xfrm>
          <a:prstGeom prst="rect">
            <a:avLst/>
          </a:prstGeom>
          <a:noFill/>
          <a:ln w="9525">
            <a:noFill/>
            <a:miter lim="800000"/>
            <a:headEnd/>
            <a:tailEnd/>
          </a:ln>
        </p:spPr>
      </p:pic>
    </p:spTree>
    <p:extLst>
      <p:ext uri="{BB962C8B-B14F-4D97-AF65-F5344CB8AC3E}">
        <p14:creationId xmlns:p14="http://schemas.microsoft.com/office/powerpoint/2010/main" val="36173591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A14BA-C686-4351-8A54-6081DC0784BC}"/>
              </a:ext>
            </a:extLst>
          </p:cNvPr>
          <p:cNvSpPr>
            <a:spLocks noGrp="1"/>
          </p:cNvSpPr>
          <p:nvPr>
            <p:ph type="title"/>
          </p:nvPr>
        </p:nvSpPr>
        <p:spPr/>
        <p:txBody>
          <a:bodyPr/>
          <a:lstStyle/>
          <a:p>
            <a:r>
              <a:rPr lang="en-US" dirty="0">
                <a:latin typeface="Raleway" panose="020B0503030101060003" pitchFamily="34" charset="0"/>
              </a:rPr>
              <a:t>Step 5</a:t>
            </a:r>
            <a:br>
              <a:rPr lang="en-US" dirty="0">
                <a:latin typeface="Raleway" panose="020B0503030101060003" pitchFamily="34" charset="0"/>
              </a:rPr>
            </a:br>
            <a:r>
              <a:rPr lang="en-US" sz="1600" b="0" dirty="0">
                <a:solidFill>
                  <a:schemeClr val="tx1"/>
                </a:solidFill>
                <a:latin typeface="Raleway" panose="020B0503030101060003" pitchFamily="34" charset="0"/>
              </a:rPr>
              <a:t>Navigate and Customize the AG Mednet Portal</a:t>
            </a:r>
            <a:endParaRPr lang="en-US" b="0" dirty="0">
              <a:solidFill>
                <a:schemeClr val="tx1"/>
              </a:solidFill>
              <a:latin typeface="Raleway" panose="020B0503030101060003" pitchFamily="34" charset="0"/>
            </a:endParaRPr>
          </a:p>
        </p:txBody>
      </p:sp>
      <p:sp>
        <p:nvSpPr>
          <p:cNvPr id="3" name="Rectangle 5">
            <a:extLst>
              <a:ext uri="{FF2B5EF4-FFF2-40B4-BE49-F238E27FC236}">
                <a16:creationId xmlns:a16="http://schemas.microsoft.com/office/drawing/2014/main" id="{ABB4DDCE-4302-40A8-A42A-9878A19A6EA9}"/>
              </a:ext>
            </a:extLst>
          </p:cNvPr>
          <p:cNvSpPr>
            <a:spLocks noChangeArrowheads="1"/>
          </p:cNvSpPr>
          <p:nvPr/>
        </p:nvSpPr>
        <p:spPr bwMode="auto">
          <a:xfrm>
            <a:off x="228900" y="1035893"/>
            <a:ext cx="2800238" cy="2359462"/>
          </a:xfrm>
          <a:prstGeom prst="roundRect">
            <a:avLst>
              <a:gd name="adj" fmla="val 5769"/>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GB" sz="1100" dirty="0">
                <a:latin typeface="Roboto" panose="02000000000000000000" pitchFamily="2" charset="0"/>
                <a:ea typeface="Roboto" panose="02000000000000000000" pitchFamily="2" charset="0"/>
                <a:cs typeface="Calibri" panose="020F0502020204030204" pitchFamily="34" charset="0"/>
              </a:rPr>
              <a:t>Visit the Portal at </a:t>
            </a:r>
            <a:r>
              <a:rPr lang="en-US" sz="1100" b="1" dirty="0">
                <a:solidFill>
                  <a:srgbClr val="0000FF"/>
                </a:solidFill>
                <a:latin typeface="Roboto" panose="02000000000000000000" pitchFamily="2" charset="0"/>
                <a:ea typeface="Roboto" panose="02000000000000000000" pitchFamily="2" charset="0"/>
                <a:cs typeface="Calibri" panose="020F0502020204030204" pitchFamily="34" charset="0"/>
                <a:hlinkClick r:id="rId2"/>
              </a:rPr>
              <a:t>https://portal.agmednet.net</a:t>
            </a:r>
            <a:r>
              <a:rPr lang="en-US" sz="1100" b="1" dirty="0">
                <a:solidFill>
                  <a:srgbClr val="0000FF"/>
                </a:solidFill>
                <a:latin typeface="Roboto" panose="02000000000000000000" pitchFamily="2" charset="0"/>
                <a:ea typeface="Roboto" panose="02000000000000000000" pitchFamily="2" charset="0"/>
                <a:cs typeface="Calibri" panose="020F0502020204030204" pitchFamily="34" charset="0"/>
              </a:rPr>
              <a:t> </a:t>
            </a:r>
            <a:r>
              <a:rPr lang="en-US" sz="1100" dirty="0">
                <a:solidFill>
                  <a:schemeClr val="tx1"/>
                </a:solidFill>
                <a:latin typeface="Roboto" panose="02000000000000000000" pitchFamily="2" charset="0"/>
                <a:ea typeface="Roboto" panose="02000000000000000000" pitchFamily="2" charset="0"/>
                <a:cs typeface="Calibri" panose="020F0502020204030204" pitchFamily="34" charset="0"/>
              </a:rPr>
              <a:t>to </a:t>
            </a:r>
            <a:r>
              <a:rPr lang="en-GB" sz="1100" dirty="0">
                <a:latin typeface="Roboto" panose="02000000000000000000" pitchFamily="2" charset="0"/>
                <a:ea typeface="Roboto" panose="02000000000000000000" pitchFamily="2" charset="0"/>
                <a:cs typeface="Calibri" panose="020F0502020204030204" pitchFamily="34" charset="0"/>
              </a:rPr>
              <a:t>log in (</a:t>
            </a:r>
            <a:r>
              <a:rPr lang="en-GB" sz="1100" b="1" i="1" dirty="0">
                <a:latin typeface="Roboto" panose="02000000000000000000" pitchFamily="2" charset="0"/>
                <a:ea typeface="Roboto" panose="02000000000000000000" pitchFamily="2" charset="0"/>
                <a:cs typeface="Calibri" panose="020F0502020204030204" pitchFamily="34" charset="0"/>
              </a:rPr>
              <a:t>1</a:t>
            </a:r>
            <a:r>
              <a:rPr lang="en-GB" sz="1100" dirty="0">
                <a:latin typeface="Roboto" panose="02000000000000000000" pitchFamily="2" charset="0"/>
                <a:ea typeface="Roboto" panose="02000000000000000000" pitchFamily="2" charset="0"/>
                <a:cs typeface="Calibri" panose="020F0502020204030204" pitchFamily="34" charset="0"/>
              </a:rPr>
              <a:t>). The </a:t>
            </a:r>
            <a:r>
              <a:rPr lang="en-GB" sz="1100" b="1" dirty="0">
                <a:latin typeface="Roboto" panose="02000000000000000000" pitchFamily="2" charset="0"/>
                <a:ea typeface="Roboto" panose="02000000000000000000" pitchFamily="2" charset="0"/>
                <a:cs typeface="Calibri" panose="020F0502020204030204" pitchFamily="34" charset="0"/>
              </a:rPr>
              <a:t>Home</a:t>
            </a:r>
            <a:r>
              <a:rPr lang="en-GB" sz="1100" dirty="0">
                <a:latin typeface="Roboto" panose="02000000000000000000" pitchFamily="2" charset="0"/>
                <a:ea typeface="Roboto" panose="02000000000000000000" pitchFamily="2" charset="0"/>
                <a:cs typeface="Calibri" panose="020F0502020204030204" pitchFamily="34" charset="0"/>
              </a:rPr>
              <a:t> tab (</a:t>
            </a:r>
            <a:r>
              <a:rPr lang="en-GB" sz="1100" b="1" i="1" dirty="0">
                <a:latin typeface="Roboto" panose="02000000000000000000" pitchFamily="2" charset="0"/>
                <a:ea typeface="Roboto" panose="02000000000000000000" pitchFamily="2" charset="0"/>
                <a:cs typeface="Calibri" panose="020F0502020204030204" pitchFamily="34" charset="0"/>
              </a:rPr>
              <a:t>2</a:t>
            </a:r>
            <a:r>
              <a:rPr lang="en-GB" sz="1100" dirty="0">
                <a:latin typeface="Roboto" panose="02000000000000000000" pitchFamily="2" charset="0"/>
                <a:ea typeface="Roboto" panose="02000000000000000000" pitchFamily="2" charset="0"/>
                <a:cs typeface="Calibri" panose="020F0502020204030204" pitchFamily="34" charset="0"/>
              </a:rPr>
              <a:t>) routes to </a:t>
            </a:r>
            <a:r>
              <a:rPr lang="en-GB" sz="1100" b="1" dirty="0">
                <a:latin typeface="Roboto" panose="02000000000000000000" pitchFamily="2" charset="0"/>
                <a:ea typeface="Roboto" panose="02000000000000000000" pitchFamily="2" charset="0"/>
                <a:cs typeface="Calibri" panose="020F0502020204030204" pitchFamily="34" charset="0"/>
              </a:rPr>
              <a:t>My Messages</a:t>
            </a:r>
            <a:r>
              <a:rPr lang="en-GB" sz="1100" dirty="0">
                <a:latin typeface="Roboto" panose="02000000000000000000" pitchFamily="2" charset="0"/>
                <a:ea typeface="Roboto" panose="02000000000000000000" pitchFamily="2" charset="0"/>
                <a:cs typeface="Calibri" panose="020F0502020204030204" pitchFamily="34" charset="0"/>
              </a:rPr>
              <a:t>, </a:t>
            </a:r>
            <a:r>
              <a:rPr lang="en-GB" sz="1100" b="1" dirty="0">
                <a:latin typeface="Roboto" panose="02000000000000000000" pitchFamily="2" charset="0"/>
                <a:ea typeface="Roboto" panose="02000000000000000000" pitchFamily="2" charset="0"/>
                <a:cs typeface="Calibri" panose="020F0502020204030204" pitchFamily="34" charset="0"/>
              </a:rPr>
              <a:t>My Trials</a:t>
            </a:r>
            <a:r>
              <a:rPr lang="en-GB" sz="1100" dirty="0">
                <a:latin typeface="Roboto" panose="02000000000000000000" pitchFamily="2" charset="0"/>
                <a:ea typeface="Roboto" panose="02000000000000000000" pitchFamily="2" charset="0"/>
                <a:cs typeface="Calibri" panose="020F0502020204030204" pitchFamily="34" charset="0"/>
              </a:rPr>
              <a:t>, and </a:t>
            </a:r>
            <a:r>
              <a:rPr lang="en-GB" sz="1100" b="1" dirty="0">
                <a:latin typeface="Roboto" panose="02000000000000000000" pitchFamily="2" charset="0"/>
                <a:ea typeface="Roboto" panose="02000000000000000000" pitchFamily="2" charset="0"/>
                <a:cs typeface="Calibri" panose="020F0502020204030204" pitchFamily="34" charset="0"/>
              </a:rPr>
              <a:t>My Account </a:t>
            </a:r>
            <a:r>
              <a:rPr lang="en-GB" sz="1100" dirty="0">
                <a:latin typeface="Roboto" panose="02000000000000000000" pitchFamily="2" charset="0"/>
                <a:ea typeface="Roboto" panose="02000000000000000000" pitchFamily="2" charset="0"/>
                <a:cs typeface="Calibri" panose="020F0502020204030204" pitchFamily="34" charset="0"/>
              </a:rPr>
              <a:t>sub-tabs. The </a:t>
            </a:r>
            <a:r>
              <a:rPr lang="en-GB" sz="1100" b="1" dirty="0">
                <a:latin typeface="Roboto" panose="02000000000000000000" pitchFamily="2" charset="0"/>
                <a:ea typeface="Roboto" panose="02000000000000000000" pitchFamily="2" charset="0"/>
                <a:cs typeface="Calibri" panose="020F0502020204030204" pitchFamily="34" charset="0"/>
              </a:rPr>
              <a:t>Submissions </a:t>
            </a:r>
            <a:r>
              <a:rPr lang="en-GB" sz="1100" dirty="0">
                <a:latin typeface="Roboto" panose="02000000000000000000" pitchFamily="2" charset="0"/>
                <a:ea typeface="Roboto" panose="02000000000000000000" pitchFamily="2" charset="0"/>
                <a:cs typeface="Calibri" panose="020F0502020204030204" pitchFamily="34" charset="0"/>
              </a:rPr>
              <a:t>tab (</a:t>
            </a:r>
            <a:r>
              <a:rPr lang="en-GB" sz="1100" b="1" i="1" dirty="0">
                <a:latin typeface="Roboto" panose="02000000000000000000" pitchFamily="2" charset="0"/>
                <a:ea typeface="Roboto" panose="02000000000000000000" pitchFamily="2" charset="0"/>
                <a:cs typeface="Calibri" panose="020F0502020204030204" pitchFamily="34" charset="0"/>
              </a:rPr>
              <a:t>3</a:t>
            </a:r>
            <a:r>
              <a:rPr lang="en-GB" sz="1100" dirty="0">
                <a:latin typeface="Roboto" panose="02000000000000000000" pitchFamily="2" charset="0"/>
                <a:ea typeface="Roboto" panose="02000000000000000000" pitchFamily="2" charset="0"/>
                <a:cs typeface="Calibri" panose="020F0502020204030204" pitchFamily="34" charset="0"/>
              </a:rPr>
              <a:t>) allows you to view your Submission List. The </a:t>
            </a:r>
            <a:r>
              <a:rPr lang="en-GB" sz="1100" b="1" dirty="0">
                <a:latin typeface="Roboto" panose="02000000000000000000" pitchFamily="2" charset="0"/>
                <a:ea typeface="Roboto" panose="02000000000000000000" pitchFamily="2" charset="0"/>
                <a:cs typeface="Calibri" panose="020F0502020204030204" pitchFamily="34" charset="0"/>
              </a:rPr>
              <a:t>Training </a:t>
            </a:r>
            <a:r>
              <a:rPr lang="en-GB" sz="1100" dirty="0">
                <a:latin typeface="Roboto" panose="02000000000000000000" pitchFamily="2" charset="0"/>
                <a:ea typeface="Roboto" panose="02000000000000000000" pitchFamily="2" charset="0"/>
                <a:cs typeface="Calibri" panose="020F0502020204030204" pitchFamily="34" charset="0"/>
              </a:rPr>
              <a:t>tab</a:t>
            </a:r>
            <a:r>
              <a:rPr lang="en-GB" sz="1100" b="1" dirty="0">
                <a:latin typeface="Roboto" panose="02000000000000000000" pitchFamily="2" charset="0"/>
                <a:ea typeface="Roboto" panose="02000000000000000000" pitchFamily="2" charset="0"/>
                <a:cs typeface="Calibri" panose="020F0502020204030204" pitchFamily="34" charset="0"/>
              </a:rPr>
              <a:t> </a:t>
            </a:r>
            <a:r>
              <a:rPr lang="en-GB" sz="1100" dirty="0">
                <a:latin typeface="Roboto" panose="02000000000000000000" pitchFamily="2" charset="0"/>
                <a:ea typeface="Roboto" panose="02000000000000000000" pitchFamily="2" charset="0"/>
                <a:cs typeface="Calibri" panose="020F0502020204030204" pitchFamily="34" charset="0"/>
              </a:rPr>
              <a:t>(</a:t>
            </a:r>
            <a:r>
              <a:rPr lang="en-GB" sz="1100" b="1" i="1" dirty="0">
                <a:latin typeface="Roboto" panose="02000000000000000000" pitchFamily="2" charset="0"/>
                <a:ea typeface="Roboto" panose="02000000000000000000" pitchFamily="2" charset="0"/>
                <a:cs typeface="Calibri" panose="020F0502020204030204" pitchFamily="34" charset="0"/>
              </a:rPr>
              <a:t>4</a:t>
            </a:r>
            <a:r>
              <a:rPr lang="en-GB" sz="1100" dirty="0">
                <a:latin typeface="Roboto" panose="02000000000000000000" pitchFamily="2" charset="0"/>
                <a:ea typeface="Roboto" panose="02000000000000000000" pitchFamily="2" charset="0"/>
                <a:cs typeface="Calibri" panose="020F0502020204030204" pitchFamily="34" charset="0"/>
              </a:rPr>
              <a:t>) is where you will gain access to our multi-lingual training videos and </a:t>
            </a:r>
            <a:r>
              <a:rPr lang="en-GB" sz="1100" b="1" dirty="0">
                <a:latin typeface="Roboto" panose="02000000000000000000" pitchFamily="2" charset="0"/>
                <a:ea typeface="Roboto" panose="02000000000000000000" pitchFamily="2" charset="0"/>
                <a:cs typeface="Calibri" panose="020F0502020204030204" pitchFamily="34" charset="0"/>
              </a:rPr>
              <a:t>User Guide</a:t>
            </a:r>
            <a:r>
              <a:rPr lang="en-GB" sz="1100" dirty="0">
                <a:latin typeface="Roboto" panose="02000000000000000000" pitchFamily="2" charset="0"/>
                <a:ea typeface="Roboto" panose="02000000000000000000" pitchFamily="2" charset="0"/>
                <a:cs typeface="Calibri" panose="020F0502020204030204" pitchFamily="34" charset="0"/>
              </a:rPr>
              <a:t>, </a:t>
            </a:r>
            <a:r>
              <a:rPr lang="en-GB" sz="1100" b="1" dirty="0">
                <a:latin typeface="Roboto" panose="02000000000000000000" pitchFamily="2" charset="0"/>
                <a:ea typeface="Roboto" panose="02000000000000000000" pitchFamily="2" charset="0"/>
                <a:cs typeface="Calibri" panose="020F0502020204030204" pitchFamily="34" charset="0"/>
              </a:rPr>
              <a:t>Quick Reference </a:t>
            </a:r>
            <a:r>
              <a:rPr lang="en-GB" sz="1100" dirty="0">
                <a:latin typeface="Roboto" panose="02000000000000000000" pitchFamily="2" charset="0"/>
                <a:ea typeface="Roboto" panose="02000000000000000000" pitchFamily="2" charset="0"/>
                <a:cs typeface="Calibri" panose="020F0502020204030204" pitchFamily="34" charset="0"/>
              </a:rPr>
              <a:t>and </a:t>
            </a:r>
            <a:r>
              <a:rPr lang="en-GB" sz="1100" b="1" dirty="0">
                <a:latin typeface="Roboto" panose="02000000000000000000" pitchFamily="2" charset="0"/>
                <a:ea typeface="Roboto" panose="02000000000000000000" pitchFamily="2" charset="0"/>
                <a:cs typeface="Calibri" panose="020F0502020204030204" pitchFamily="34" charset="0"/>
              </a:rPr>
              <a:t>FAQ</a:t>
            </a:r>
            <a:r>
              <a:rPr lang="en-GB" sz="1100" dirty="0">
                <a:latin typeface="Roboto" panose="02000000000000000000" pitchFamily="2" charset="0"/>
                <a:ea typeface="Roboto" panose="02000000000000000000" pitchFamily="2" charset="0"/>
                <a:cs typeface="Calibri" panose="020F0502020204030204" pitchFamily="34" charset="0"/>
              </a:rPr>
              <a:t>. You may also select </a:t>
            </a:r>
            <a:r>
              <a:rPr lang="en-GB" sz="1100" b="1" dirty="0">
                <a:latin typeface="Roboto" panose="02000000000000000000" pitchFamily="2" charset="0"/>
                <a:ea typeface="Roboto" panose="02000000000000000000" pitchFamily="2" charset="0"/>
                <a:cs typeface="Calibri" panose="020F0502020204030204" pitchFamily="34" charset="0"/>
              </a:rPr>
              <a:t>Submit Exams </a:t>
            </a:r>
            <a:r>
              <a:rPr lang="en-GB" sz="1100" dirty="0">
                <a:latin typeface="Roboto" panose="02000000000000000000" pitchFamily="2" charset="0"/>
                <a:ea typeface="Roboto" panose="02000000000000000000" pitchFamily="2" charset="0"/>
                <a:cs typeface="Calibri" panose="020F0502020204030204" pitchFamily="34" charset="0"/>
              </a:rPr>
              <a:t>to launch the </a:t>
            </a:r>
            <a:r>
              <a:rPr lang="en-GB" sz="1100" b="1" dirty="0">
                <a:latin typeface="Roboto" panose="02000000000000000000" pitchFamily="2" charset="0"/>
                <a:ea typeface="Roboto" panose="02000000000000000000" pitchFamily="2" charset="0"/>
                <a:cs typeface="Calibri" panose="020F0502020204030204" pitchFamily="34" charset="0"/>
              </a:rPr>
              <a:t>Desktop Agent </a:t>
            </a:r>
            <a:r>
              <a:rPr lang="en-GB" sz="1100" dirty="0">
                <a:latin typeface="Roboto" panose="02000000000000000000" pitchFamily="2" charset="0"/>
                <a:ea typeface="Roboto" panose="02000000000000000000" pitchFamily="2" charset="0"/>
                <a:cs typeface="Calibri" panose="020F0502020204030204" pitchFamily="34" charset="0"/>
              </a:rPr>
              <a:t>(</a:t>
            </a:r>
            <a:r>
              <a:rPr lang="en-GB" sz="1100" b="1" i="1" dirty="0">
                <a:latin typeface="Roboto" panose="02000000000000000000" pitchFamily="2" charset="0"/>
                <a:ea typeface="Roboto" panose="02000000000000000000" pitchFamily="2" charset="0"/>
                <a:cs typeface="Calibri" panose="020F0502020204030204" pitchFamily="34" charset="0"/>
              </a:rPr>
              <a:t>5</a:t>
            </a:r>
            <a:r>
              <a:rPr lang="en-GB" sz="1100" dirty="0">
                <a:latin typeface="Roboto" panose="02000000000000000000" pitchFamily="2" charset="0"/>
                <a:ea typeface="Roboto" panose="02000000000000000000" pitchFamily="2" charset="0"/>
                <a:cs typeface="Calibri" panose="020F0502020204030204" pitchFamily="34" charset="0"/>
              </a:rPr>
              <a:t>) or select </a:t>
            </a:r>
            <a:r>
              <a:rPr lang="en-GB" sz="1100" b="1" dirty="0">
                <a:latin typeface="Roboto" panose="02000000000000000000" pitchFamily="2" charset="0"/>
                <a:ea typeface="Roboto" panose="02000000000000000000" pitchFamily="2" charset="0"/>
                <a:cs typeface="Calibri" panose="020F0502020204030204" pitchFamily="34" charset="0"/>
              </a:rPr>
              <a:t>Logout </a:t>
            </a:r>
            <a:r>
              <a:rPr lang="en-GB" sz="1100" dirty="0">
                <a:latin typeface="Roboto" panose="02000000000000000000" pitchFamily="2" charset="0"/>
                <a:ea typeface="Roboto" panose="02000000000000000000" pitchFamily="2" charset="0"/>
                <a:cs typeface="Calibri" panose="020F0502020204030204" pitchFamily="34" charset="0"/>
              </a:rPr>
              <a:t>to exit</a:t>
            </a:r>
            <a:r>
              <a:rPr lang="en-GB" sz="1100" b="1" dirty="0">
                <a:latin typeface="Roboto" panose="02000000000000000000" pitchFamily="2" charset="0"/>
                <a:ea typeface="Roboto" panose="02000000000000000000" pitchFamily="2" charset="0"/>
                <a:cs typeface="Calibri" panose="020F0502020204030204" pitchFamily="34" charset="0"/>
              </a:rPr>
              <a:t> </a:t>
            </a:r>
            <a:r>
              <a:rPr lang="en-GB" sz="1100" dirty="0">
                <a:latin typeface="Roboto" panose="02000000000000000000" pitchFamily="2" charset="0"/>
                <a:ea typeface="Roboto" panose="02000000000000000000" pitchFamily="2" charset="0"/>
                <a:cs typeface="Calibri" panose="020F0502020204030204" pitchFamily="34" charset="0"/>
              </a:rPr>
              <a:t>(</a:t>
            </a:r>
            <a:r>
              <a:rPr lang="en-GB" sz="1100" b="1" i="1" dirty="0">
                <a:latin typeface="Roboto" panose="02000000000000000000" pitchFamily="2" charset="0"/>
                <a:ea typeface="Roboto" panose="02000000000000000000" pitchFamily="2" charset="0"/>
                <a:cs typeface="Calibri" panose="020F0502020204030204" pitchFamily="34" charset="0"/>
              </a:rPr>
              <a:t>6</a:t>
            </a:r>
            <a:r>
              <a:rPr lang="en-GB" sz="1100" dirty="0">
                <a:latin typeface="Roboto" panose="02000000000000000000" pitchFamily="2" charset="0"/>
                <a:ea typeface="Roboto" panose="02000000000000000000" pitchFamily="2" charset="0"/>
                <a:cs typeface="Calibri" panose="020F0502020204030204" pitchFamily="34" charset="0"/>
              </a:rPr>
              <a:t>).</a:t>
            </a:r>
            <a:endParaRPr lang="en-GB" sz="1100" b="1" dirty="0">
              <a:latin typeface="Roboto" panose="02000000000000000000" pitchFamily="2" charset="0"/>
              <a:ea typeface="Roboto" panose="02000000000000000000" pitchFamily="2" charset="0"/>
              <a:cs typeface="Calibri" panose="020F0502020204030204" pitchFamily="34" charset="0"/>
            </a:endParaRPr>
          </a:p>
        </p:txBody>
      </p:sp>
      <p:pic>
        <p:nvPicPr>
          <p:cNvPr id="4" name="Picture 3">
            <a:extLst>
              <a:ext uri="{FF2B5EF4-FFF2-40B4-BE49-F238E27FC236}">
                <a16:creationId xmlns:a16="http://schemas.microsoft.com/office/drawing/2014/main" id="{ABB556E7-9C26-4A30-961E-4E501C0D4636}"/>
              </a:ext>
            </a:extLst>
          </p:cNvPr>
          <p:cNvPicPr>
            <a:picLocks noChangeAspect="1"/>
          </p:cNvPicPr>
          <p:nvPr/>
        </p:nvPicPr>
        <p:blipFill>
          <a:blip r:embed="rId3"/>
          <a:stretch>
            <a:fillRect/>
          </a:stretch>
        </p:blipFill>
        <p:spPr>
          <a:xfrm>
            <a:off x="3180228" y="1025090"/>
            <a:ext cx="5590615" cy="2336886"/>
          </a:xfrm>
          <a:prstGeom prst="rect">
            <a:avLst/>
          </a:prstGeom>
        </p:spPr>
      </p:pic>
      <p:pic>
        <p:nvPicPr>
          <p:cNvPr id="5" name="Picture 4">
            <a:extLst>
              <a:ext uri="{FF2B5EF4-FFF2-40B4-BE49-F238E27FC236}">
                <a16:creationId xmlns:a16="http://schemas.microsoft.com/office/drawing/2014/main" id="{DED84CA8-F357-4A76-BAF6-DD40DEBA3131}"/>
              </a:ext>
            </a:extLst>
          </p:cNvPr>
          <p:cNvPicPr>
            <a:picLocks noChangeAspect="1"/>
          </p:cNvPicPr>
          <p:nvPr/>
        </p:nvPicPr>
        <p:blipFill>
          <a:blip r:embed="rId4"/>
          <a:stretch>
            <a:fillRect/>
          </a:stretch>
        </p:blipFill>
        <p:spPr>
          <a:xfrm>
            <a:off x="373156" y="3759755"/>
            <a:ext cx="8397688" cy="755106"/>
          </a:xfrm>
          <a:prstGeom prst="rect">
            <a:avLst/>
          </a:prstGeom>
        </p:spPr>
      </p:pic>
      <p:sp>
        <p:nvSpPr>
          <p:cNvPr id="6" name="AutoShape 8">
            <a:extLst>
              <a:ext uri="{FF2B5EF4-FFF2-40B4-BE49-F238E27FC236}">
                <a16:creationId xmlns:a16="http://schemas.microsoft.com/office/drawing/2014/main" id="{358584F8-1039-45F0-B945-88C27908BC52}"/>
              </a:ext>
            </a:extLst>
          </p:cNvPr>
          <p:cNvSpPr>
            <a:spLocks noChangeArrowheads="1"/>
          </p:cNvSpPr>
          <p:nvPr/>
        </p:nvSpPr>
        <p:spPr bwMode="auto">
          <a:xfrm rot="5400000">
            <a:off x="3215629" y="2155374"/>
            <a:ext cx="390525" cy="188913"/>
          </a:xfrm>
          <a:prstGeom prst="homePlate">
            <a:avLst>
              <a:gd name="adj" fmla="val 52032"/>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vert="eaVert" wrap="none" anchor="ctr"/>
          <a:lstStyle/>
          <a:p>
            <a:pPr algn="ctr" eaLnBrk="0" hangingPunct="0">
              <a:defRPr/>
            </a:pPr>
            <a:r>
              <a:rPr lang="en-US" sz="1400" b="1" dirty="0">
                <a:ea typeface="Arial" pitchFamily="-112" charset="0"/>
                <a:cs typeface="+mn-cs"/>
              </a:rPr>
              <a:t>1</a:t>
            </a:r>
          </a:p>
        </p:txBody>
      </p:sp>
      <p:sp>
        <p:nvSpPr>
          <p:cNvPr id="7" name="AutoShape 8">
            <a:extLst>
              <a:ext uri="{FF2B5EF4-FFF2-40B4-BE49-F238E27FC236}">
                <a16:creationId xmlns:a16="http://schemas.microsoft.com/office/drawing/2014/main" id="{53DAE695-6761-44B6-8D6D-B26E46C11AC0}"/>
              </a:ext>
            </a:extLst>
          </p:cNvPr>
          <p:cNvSpPr>
            <a:spLocks noChangeArrowheads="1"/>
          </p:cNvSpPr>
          <p:nvPr/>
        </p:nvSpPr>
        <p:spPr bwMode="auto">
          <a:xfrm rot="5400000">
            <a:off x="1640859" y="3556486"/>
            <a:ext cx="390525" cy="188913"/>
          </a:xfrm>
          <a:prstGeom prst="homePlate">
            <a:avLst>
              <a:gd name="adj" fmla="val 52032"/>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vert="eaVert" wrap="none" anchor="ctr"/>
          <a:lstStyle/>
          <a:p>
            <a:pPr algn="ctr" eaLnBrk="0" hangingPunct="0">
              <a:defRPr/>
            </a:pPr>
            <a:r>
              <a:rPr lang="en-US" sz="1400" b="1" dirty="0">
                <a:ea typeface="Arial" pitchFamily="-112" charset="0"/>
                <a:cs typeface="+mn-cs"/>
              </a:rPr>
              <a:t>2	</a:t>
            </a:r>
          </a:p>
        </p:txBody>
      </p:sp>
      <p:sp>
        <p:nvSpPr>
          <p:cNvPr id="8" name="AutoShape 8">
            <a:extLst>
              <a:ext uri="{FF2B5EF4-FFF2-40B4-BE49-F238E27FC236}">
                <a16:creationId xmlns:a16="http://schemas.microsoft.com/office/drawing/2014/main" id="{DF1FB346-9246-489D-8826-95D885B149C3}"/>
              </a:ext>
            </a:extLst>
          </p:cNvPr>
          <p:cNvSpPr>
            <a:spLocks noChangeArrowheads="1"/>
          </p:cNvSpPr>
          <p:nvPr/>
        </p:nvSpPr>
        <p:spPr bwMode="auto">
          <a:xfrm rot="5400000">
            <a:off x="2363471" y="3550502"/>
            <a:ext cx="390525" cy="190500"/>
          </a:xfrm>
          <a:prstGeom prst="homePlate">
            <a:avLst>
              <a:gd name="adj" fmla="val 52032"/>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vert="eaVert" wrap="none" anchor="ctr"/>
          <a:lstStyle/>
          <a:p>
            <a:pPr algn="ctr" eaLnBrk="0" hangingPunct="0">
              <a:defRPr/>
            </a:pPr>
            <a:r>
              <a:rPr lang="en-US" sz="1400" b="1" dirty="0">
                <a:ea typeface="Arial" pitchFamily="-112" charset="0"/>
                <a:cs typeface="+mn-cs"/>
              </a:rPr>
              <a:t>3</a:t>
            </a:r>
          </a:p>
        </p:txBody>
      </p:sp>
      <p:sp>
        <p:nvSpPr>
          <p:cNvPr id="9" name="AutoShape 8">
            <a:extLst>
              <a:ext uri="{FF2B5EF4-FFF2-40B4-BE49-F238E27FC236}">
                <a16:creationId xmlns:a16="http://schemas.microsoft.com/office/drawing/2014/main" id="{E3C25EEF-641E-468A-AC59-1489E85FBD50}"/>
              </a:ext>
            </a:extLst>
          </p:cNvPr>
          <p:cNvSpPr>
            <a:spLocks noChangeArrowheads="1"/>
          </p:cNvSpPr>
          <p:nvPr/>
        </p:nvSpPr>
        <p:spPr bwMode="auto">
          <a:xfrm rot="5400000">
            <a:off x="3197486" y="3551295"/>
            <a:ext cx="392113" cy="188913"/>
          </a:xfrm>
          <a:prstGeom prst="homePlate">
            <a:avLst>
              <a:gd name="adj" fmla="val 52032"/>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vert="eaVert" wrap="none" anchor="ctr"/>
          <a:lstStyle/>
          <a:p>
            <a:pPr algn="ctr" eaLnBrk="0" hangingPunct="0">
              <a:defRPr/>
            </a:pPr>
            <a:r>
              <a:rPr lang="en-US" sz="1400" b="1" dirty="0">
                <a:ea typeface="Arial" pitchFamily="-112" charset="0"/>
                <a:cs typeface="+mn-cs"/>
              </a:rPr>
              <a:t>4</a:t>
            </a:r>
          </a:p>
        </p:txBody>
      </p:sp>
      <p:sp>
        <p:nvSpPr>
          <p:cNvPr id="10" name="AutoShape 8">
            <a:extLst>
              <a:ext uri="{FF2B5EF4-FFF2-40B4-BE49-F238E27FC236}">
                <a16:creationId xmlns:a16="http://schemas.microsoft.com/office/drawing/2014/main" id="{A8965240-E3B9-4F21-B8B0-4F5B0C665974}"/>
              </a:ext>
            </a:extLst>
          </p:cNvPr>
          <p:cNvSpPr>
            <a:spLocks noChangeArrowheads="1"/>
          </p:cNvSpPr>
          <p:nvPr/>
        </p:nvSpPr>
        <p:spPr bwMode="auto">
          <a:xfrm rot="5400000">
            <a:off x="7969167" y="3572576"/>
            <a:ext cx="406400" cy="195262"/>
          </a:xfrm>
          <a:prstGeom prst="homePlate">
            <a:avLst>
              <a:gd name="adj" fmla="val 52032"/>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vert="eaVert" wrap="none" anchor="ctr"/>
          <a:lstStyle/>
          <a:p>
            <a:pPr algn="ctr" eaLnBrk="0" hangingPunct="0">
              <a:defRPr/>
            </a:pPr>
            <a:r>
              <a:rPr lang="en-US" sz="1400" b="1" dirty="0">
                <a:ea typeface="Arial" pitchFamily="-112" charset="0"/>
                <a:cs typeface="+mn-cs"/>
              </a:rPr>
              <a:t>6</a:t>
            </a:r>
          </a:p>
        </p:txBody>
      </p:sp>
      <p:sp>
        <p:nvSpPr>
          <p:cNvPr id="11" name="AutoShape 8">
            <a:extLst>
              <a:ext uri="{FF2B5EF4-FFF2-40B4-BE49-F238E27FC236}">
                <a16:creationId xmlns:a16="http://schemas.microsoft.com/office/drawing/2014/main" id="{0383F33F-DD2A-4D9A-9077-695028BCA9E6}"/>
              </a:ext>
            </a:extLst>
          </p:cNvPr>
          <p:cNvSpPr>
            <a:spLocks noChangeArrowheads="1"/>
          </p:cNvSpPr>
          <p:nvPr/>
        </p:nvSpPr>
        <p:spPr bwMode="auto">
          <a:xfrm rot="5400000">
            <a:off x="7139916" y="3583688"/>
            <a:ext cx="390525" cy="188912"/>
          </a:xfrm>
          <a:prstGeom prst="homePlate">
            <a:avLst>
              <a:gd name="adj" fmla="val 52032"/>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vert="eaVert" wrap="none" anchor="ctr"/>
          <a:lstStyle/>
          <a:p>
            <a:pPr algn="ctr" eaLnBrk="0" hangingPunct="0">
              <a:defRPr/>
            </a:pPr>
            <a:r>
              <a:rPr lang="en-US" sz="1400" b="1" dirty="0">
                <a:ea typeface="Arial" pitchFamily="-112" charset="0"/>
                <a:cs typeface="+mn-cs"/>
              </a:rPr>
              <a:t>5</a:t>
            </a:r>
          </a:p>
        </p:txBody>
      </p:sp>
    </p:spTree>
    <p:extLst>
      <p:ext uri="{BB962C8B-B14F-4D97-AF65-F5344CB8AC3E}">
        <p14:creationId xmlns:p14="http://schemas.microsoft.com/office/powerpoint/2010/main" val="1362644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5FA46-06ED-4E91-9FC7-19E6C3FD2452}"/>
              </a:ext>
            </a:extLst>
          </p:cNvPr>
          <p:cNvSpPr>
            <a:spLocks noGrp="1"/>
          </p:cNvSpPr>
          <p:nvPr>
            <p:ph type="title"/>
          </p:nvPr>
        </p:nvSpPr>
        <p:spPr/>
        <p:txBody>
          <a:bodyPr/>
          <a:lstStyle/>
          <a:p>
            <a:r>
              <a:rPr lang="en-US" dirty="0">
                <a:latin typeface="Raleway" panose="020B0503030101060003" pitchFamily="34" charset="0"/>
              </a:rPr>
              <a:t>Submissions List: Overview</a:t>
            </a:r>
          </a:p>
        </p:txBody>
      </p:sp>
      <p:pic>
        <p:nvPicPr>
          <p:cNvPr id="3" name="Picture 2">
            <a:extLst>
              <a:ext uri="{FF2B5EF4-FFF2-40B4-BE49-F238E27FC236}">
                <a16:creationId xmlns:a16="http://schemas.microsoft.com/office/drawing/2014/main" id="{231D9FAA-4A9F-4564-8C62-3D6CF79BB031}"/>
              </a:ext>
            </a:extLst>
          </p:cNvPr>
          <p:cNvPicPr>
            <a:picLocks noChangeAspect="1"/>
          </p:cNvPicPr>
          <p:nvPr/>
        </p:nvPicPr>
        <p:blipFill>
          <a:blip r:embed="rId2"/>
          <a:stretch>
            <a:fillRect/>
          </a:stretch>
        </p:blipFill>
        <p:spPr>
          <a:xfrm>
            <a:off x="206876" y="833719"/>
            <a:ext cx="6799342" cy="3746316"/>
          </a:xfrm>
          <a:prstGeom prst="rect">
            <a:avLst/>
          </a:prstGeom>
        </p:spPr>
      </p:pic>
      <p:sp>
        <p:nvSpPr>
          <p:cNvPr id="4" name="AutoShape 7">
            <a:extLst>
              <a:ext uri="{FF2B5EF4-FFF2-40B4-BE49-F238E27FC236}">
                <a16:creationId xmlns:a16="http://schemas.microsoft.com/office/drawing/2014/main" id="{2292924C-A2AD-42FB-8FBB-A3711C1482A7}"/>
              </a:ext>
            </a:extLst>
          </p:cNvPr>
          <p:cNvSpPr>
            <a:spLocks noChangeArrowheads="1"/>
          </p:cNvSpPr>
          <p:nvPr/>
        </p:nvSpPr>
        <p:spPr bwMode="auto">
          <a:xfrm rot="5400000" flipH="1" flipV="1">
            <a:off x="1959731" y="1240449"/>
            <a:ext cx="356101" cy="171095"/>
          </a:xfrm>
          <a:prstGeom prst="homePlate">
            <a:avLst>
              <a:gd name="adj" fmla="val 52032"/>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400" b="1" dirty="0">
                <a:latin typeface="Arial" pitchFamily="-112" charset="0"/>
                <a:ea typeface="Arial" pitchFamily="-112" charset="0"/>
                <a:cs typeface="Arial" pitchFamily="-112" charset="0"/>
              </a:rPr>
              <a:t>1</a:t>
            </a:r>
          </a:p>
        </p:txBody>
      </p:sp>
      <p:sp>
        <p:nvSpPr>
          <p:cNvPr id="5" name="Rectangle 5">
            <a:extLst>
              <a:ext uri="{FF2B5EF4-FFF2-40B4-BE49-F238E27FC236}">
                <a16:creationId xmlns:a16="http://schemas.microsoft.com/office/drawing/2014/main" id="{A827FCCA-4841-49BC-9FE5-25D2C8D4E098}"/>
              </a:ext>
            </a:extLst>
          </p:cNvPr>
          <p:cNvSpPr>
            <a:spLocks noChangeArrowheads="1"/>
          </p:cNvSpPr>
          <p:nvPr/>
        </p:nvSpPr>
        <p:spPr bwMode="auto">
          <a:xfrm>
            <a:off x="7091766" y="1230555"/>
            <a:ext cx="1577584" cy="2682389"/>
          </a:xfrm>
          <a:prstGeom prst="roundRect">
            <a:avLst>
              <a:gd name="adj" fmla="val 5769"/>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GB" sz="1100" b="1" dirty="0">
                <a:latin typeface="Roboto" panose="02000000000000000000" pitchFamily="2" charset="0"/>
                <a:ea typeface="Roboto" panose="02000000000000000000" pitchFamily="2" charset="0"/>
                <a:cs typeface="Calibri" panose="020F0502020204030204" pitchFamily="34" charset="0"/>
              </a:rPr>
              <a:t>Note</a:t>
            </a:r>
            <a:r>
              <a:rPr lang="en-GB" sz="1100" dirty="0">
                <a:latin typeface="Roboto" panose="02000000000000000000" pitchFamily="2" charset="0"/>
                <a:ea typeface="Roboto" panose="02000000000000000000" pitchFamily="2" charset="0"/>
                <a:cs typeface="Calibri" panose="020F0502020204030204" pitchFamily="34" charset="0"/>
              </a:rPr>
              <a:t>: This view is relevant after you have submitted data from the AG Mednet Desktop Agent.</a:t>
            </a:r>
          </a:p>
          <a:p>
            <a:pPr eaLnBrk="0" hangingPunct="0">
              <a:defRPr/>
            </a:pPr>
            <a:endParaRPr lang="en-GB" sz="1100" dirty="0">
              <a:latin typeface="Roboto" panose="02000000000000000000" pitchFamily="2" charset="0"/>
              <a:ea typeface="Roboto" panose="02000000000000000000" pitchFamily="2" charset="0"/>
              <a:cs typeface="Calibri" panose="020F0502020204030204" pitchFamily="34" charset="0"/>
            </a:endParaRPr>
          </a:p>
          <a:p>
            <a:pPr eaLnBrk="0" hangingPunct="0">
              <a:defRPr/>
            </a:pPr>
            <a:endParaRPr lang="en-GB" sz="1100" dirty="0">
              <a:latin typeface="Roboto" panose="02000000000000000000" pitchFamily="2" charset="0"/>
              <a:ea typeface="Roboto" panose="02000000000000000000" pitchFamily="2" charset="0"/>
              <a:cs typeface="Calibri" panose="020F0502020204030204" pitchFamily="34" charset="0"/>
            </a:endParaRPr>
          </a:p>
          <a:p>
            <a:pPr eaLnBrk="0" hangingPunct="0">
              <a:defRPr/>
            </a:pPr>
            <a:endParaRPr lang="en-GB" sz="1100" dirty="0">
              <a:latin typeface="Roboto" panose="02000000000000000000" pitchFamily="2" charset="0"/>
              <a:ea typeface="Roboto" panose="02000000000000000000" pitchFamily="2" charset="0"/>
              <a:cs typeface="Calibri" panose="020F0502020204030204" pitchFamily="34" charset="0"/>
            </a:endParaRPr>
          </a:p>
          <a:p>
            <a:pPr eaLnBrk="0" hangingPunct="0">
              <a:defRPr/>
            </a:pPr>
            <a:endParaRPr lang="en-GB" sz="1100" dirty="0">
              <a:latin typeface="Roboto" panose="02000000000000000000" pitchFamily="2" charset="0"/>
              <a:ea typeface="Roboto" panose="02000000000000000000" pitchFamily="2" charset="0"/>
              <a:cs typeface="Calibri" panose="020F0502020204030204" pitchFamily="34" charset="0"/>
            </a:endParaRPr>
          </a:p>
          <a:p>
            <a:pPr eaLnBrk="0" hangingPunct="0">
              <a:defRPr/>
            </a:pPr>
            <a:endParaRPr lang="en-GB" sz="1100" dirty="0">
              <a:latin typeface="Roboto" panose="02000000000000000000" pitchFamily="2" charset="0"/>
              <a:ea typeface="Roboto" panose="02000000000000000000" pitchFamily="2" charset="0"/>
              <a:cs typeface="Calibri" panose="020F0502020204030204" pitchFamily="34" charset="0"/>
            </a:endParaRPr>
          </a:p>
          <a:p>
            <a:pPr eaLnBrk="0" hangingPunct="0">
              <a:defRPr/>
            </a:pPr>
            <a:endParaRPr lang="en-GB" sz="1100" dirty="0">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100" dirty="0">
                <a:latin typeface="Roboto" panose="02000000000000000000" pitchFamily="2" charset="0"/>
                <a:ea typeface="Roboto" panose="02000000000000000000" pitchFamily="2" charset="0"/>
                <a:cs typeface="Calibri" panose="020F0502020204030204" pitchFamily="34" charset="0"/>
              </a:rPr>
              <a:t>To view current submission list Select the </a:t>
            </a:r>
            <a:r>
              <a:rPr lang="en-GB" sz="1100" b="1" dirty="0">
                <a:latin typeface="Roboto" panose="02000000000000000000" pitchFamily="2" charset="0"/>
                <a:ea typeface="Roboto" panose="02000000000000000000" pitchFamily="2" charset="0"/>
                <a:cs typeface="Calibri" panose="020F0502020204030204" pitchFamily="34" charset="0"/>
              </a:rPr>
              <a:t>Submissions </a:t>
            </a:r>
            <a:r>
              <a:rPr lang="en-GB" sz="1100" dirty="0">
                <a:latin typeface="Roboto" panose="02000000000000000000" pitchFamily="2" charset="0"/>
                <a:ea typeface="Roboto" panose="02000000000000000000" pitchFamily="2" charset="0"/>
                <a:cs typeface="Calibri" panose="020F0502020204030204" pitchFamily="34" charset="0"/>
              </a:rPr>
              <a:t>tab </a:t>
            </a:r>
            <a:r>
              <a:rPr lang="en-GB" sz="1100" i="1" dirty="0">
                <a:latin typeface="Roboto" panose="02000000000000000000" pitchFamily="2" charset="0"/>
                <a:ea typeface="Roboto" panose="02000000000000000000" pitchFamily="2" charset="0"/>
                <a:cs typeface="Calibri" panose="020F0502020204030204" pitchFamily="34" charset="0"/>
              </a:rPr>
              <a:t>(</a:t>
            </a:r>
            <a:r>
              <a:rPr lang="en-GB" sz="1100" b="1" i="1" dirty="0">
                <a:latin typeface="Roboto" panose="02000000000000000000" pitchFamily="2" charset="0"/>
                <a:ea typeface="Roboto" panose="02000000000000000000" pitchFamily="2" charset="0"/>
                <a:cs typeface="Calibri" panose="020F0502020204030204" pitchFamily="34" charset="0"/>
              </a:rPr>
              <a:t>1</a:t>
            </a:r>
            <a:r>
              <a:rPr lang="en-GB" sz="1100" i="1" dirty="0">
                <a:latin typeface="Roboto" panose="02000000000000000000" pitchFamily="2" charset="0"/>
                <a:ea typeface="Roboto" panose="02000000000000000000" pitchFamily="2" charset="0"/>
                <a:cs typeface="Calibri" panose="020F0502020204030204" pitchFamily="34" charset="0"/>
              </a:rPr>
              <a:t>)</a:t>
            </a:r>
            <a:r>
              <a:rPr lang="en-GB" sz="1100" dirty="0">
                <a:latin typeface="Roboto" panose="02000000000000000000" pitchFamily="2" charset="0"/>
                <a:ea typeface="Roboto" panose="02000000000000000000" pitchFamily="2" charset="0"/>
                <a:cs typeface="Calibri" panose="020F0502020204030204" pitchFamily="34" charset="0"/>
              </a:rPr>
              <a:t>.</a:t>
            </a:r>
          </a:p>
        </p:txBody>
      </p:sp>
    </p:spTree>
    <p:extLst>
      <p:ext uri="{BB962C8B-B14F-4D97-AF65-F5344CB8AC3E}">
        <p14:creationId xmlns:p14="http://schemas.microsoft.com/office/powerpoint/2010/main" val="1426676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01172-14C3-4726-B51C-1662E11AD16D}"/>
              </a:ext>
            </a:extLst>
          </p:cNvPr>
          <p:cNvSpPr>
            <a:spLocks noGrp="1"/>
          </p:cNvSpPr>
          <p:nvPr>
            <p:ph type="title"/>
          </p:nvPr>
        </p:nvSpPr>
        <p:spPr/>
        <p:txBody>
          <a:bodyPr/>
          <a:lstStyle/>
          <a:p>
            <a:r>
              <a:rPr lang="en-US" dirty="0">
                <a:latin typeface="Raleway" panose="020B0503030101060003" pitchFamily="34" charset="0"/>
              </a:rPr>
              <a:t>Submissions List</a:t>
            </a:r>
            <a:br>
              <a:rPr lang="en-US" dirty="0">
                <a:latin typeface="Raleway" panose="020B0503030101060003" pitchFamily="34" charset="0"/>
              </a:rPr>
            </a:br>
            <a:r>
              <a:rPr lang="en-US" sz="1600" b="0" dirty="0">
                <a:solidFill>
                  <a:srgbClr val="1B5D8A"/>
                </a:solidFill>
                <a:latin typeface="Raleway" panose="020B0503030101060003" pitchFamily="34" charset="0"/>
              </a:rPr>
              <a:t>Date Range </a:t>
            </a:r>
            <a:r>
              <a:rPr lang="en-US" sz="1600" b="0" dirty="0">
                <a:solidFill>
                  <a:schemeClr val="tx1"/>
                </a:solidFill>
                <a:latin typeface="Raleway" panose="020B0503030101060003" pitchFamily="34" charset="0"/>
              </a:rPr>
              <a:t>and </a:t>
            </a:r>
            <a:r>
              <a:rPr lang="en-US" sz="1600" b="0" dirty="0">
                <a:solidFill>
                  <a:srgbClr val="EE3825"/>
                </a:solidFill>
                <a:latin typeface="Raleway" panose="020B0503030101060003" pitchFamily="34" charset="0"/>
              </a:rPr>
              <a:t>Reporting</a:t>
            </a:r>
            <a:endParaRPr lang="en-US" b="0" dirty="0">
              <a:solidFill>
                <a:srgbClr val="EE3825"/>
              </a:solidFill>
              <a:latin typeface="Raleway" panose="020B0503030101060003" pitchFamily="34" charset="0"/>
            </a:endParaRPr>
          </a:p>
        </p:txBody>
      </p:sp>
      <p:pic>
        <p:nvPicPr>
          <p:cNvPr id="3" name="Picture 2">
            <a:extLst>
              <a:ext uri="{FF2B5EF4-FFF2-40B4-BE49-F238E27FC236}">
                <a16:creationId xmlns:a16="http://schemas.microsoft.com/office/drawing/2014/main" id="{4EB49952-02BF-447E-BDC9-FCDA2408B807}"/>
              </a:ext>
            </a:extLst>
          </p:cNvPr>
          <p:cNvPicPr>
            <a:picLocks noChangeAspect="1"/>
          </p:cNvPicPr>
          <p:nvPr/>
        </p:nvPicPr>
        <p:blipFill>
          <a:blip r:embed="rId2"/>
          <a:stretch>
            <a:fillRect/>
          </a:stretch>
        </p:blipFill>
        <p:spPr>
          <a:xfrm>
            <a:off x="228900" y="2060870"/>
            <a:ext cx="4585446" cy="2548905"/>
          </a:xfrm>
          <a:prstGeom prst="rect">
            <a:avLst/>
          </a:prstGeom>
        </p:spPr>
      </p:pic>
      <p:sp>
        <p:nvSpPr>
          <p:cNvPr id="4" name="Rectangle 5">
            <a:extLst>
              <a:ext uri="{FF2B5EF4-FFF2-40B4-BE49-F238E27FC236}">
                <a16:creationId xmlns:a16="http://schemas.microsoft.com/office/drawing/2014/main" id="{891CB100-DA3B-48E0-A435-85902FE3E4DD}"/>
              </a:ext>
            </a:extLst>
          </p:cNvPr>
          <p:cNvSpPr>
            <a:spLocks noChangeArrowheads="1"/>
          </p:cNvSpPr>
          <p:nvPr/>
        </p:nvSpPr>
        <p:spPr bwMode="auto">
          <a:xfrm>
            <a:off x="228900" y="1126748"/>
            <a:ext cx="4517912" cy="791766"/>
          </a:xfrm>
          <a:prstGeom prst="roundRect">
            <a:avLst>
              <a:gd name="adj" fmla="val 5769"/>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GB" sz="1100" dirty="0">
                <a:latin typeface="Roboto" panose="02000000000000000000" pitchFamily="2" charset="0"/>
                <a:ea typeface="Roboto" panose="02000000000000000000" pitchFamily="2" charset="0"/>
                <a:cs typeface="Calibri" panose="020F0502020204030204" pitchFamily="34" charset="0"/>
              </a:rPr>
              <a:t>Select a date range for the Submission List by setting the Sent Between range. Indicate the “from” </a:t>
            </a:r>
            <a:r>
              <a:rPr lang="en-GB" sz="1100" b="1" i="1" dirty="0">
                <a:latin typeface="Roboto" panose="02000000000000000000" pitchFamily="2" charset="0"/>
                <a:ea typeface="Roboto" panose="02000000000000000000" pitchFamily="2" charset="0"/>
                <a:cs typeface="Calibri" panose="020F0502020204030204" pitchFamily="34" charset="0"/>
              </a:rPr>
              <a:t>(1)</a:t>
            </a:r>
            <a:r>
              <a:rPr lang="en-GB" sz="1100" dirty="0">
                <a:latin typeface="Roboto" panose="02000000000000000000" pitchFamily="2" charset="0"/>
                <a:ea typeface="Roboto" panose="02000000000000000000" pitchFamily="2" charset="0"/>
                <a:cs typeface="Calibri" panose="020F0502020204030204" pitchFamily="34" charset="0"/>
              </a:rPr>
              <a:t> and “to” dates </a:t>
            </a:r>
            <a:r>
              <a:rPr lang="en-GB" sz="1100" b="1" i="1" dirty="0">
                <a:latin typeface="Roboto" panose="02000000000000000000" pitchFamily="2" charset="0"/>
                <a:ea typeface="Roboto" panose="02000000000000000000" pitchFamily="2" charset="0"/>
                <a:cs typeface="Calibri" panose="020F0502020204030204" pitchFamily="34" charset="0"/>
              </a:rPr>
              <a:t>(2)</a:t>
            </a:r>
            <a:r>
              <a:rPr lang="en-GB" sz="1100" dirty="0">
                <a:latin typeface="Roboto" panose="02000000000000000000" pitchFamily="2" charset="0"/>
                <a:ea typeface="Roboto" panose="02000000000000000000" pitchFamily="2" charset="0"/>
                <a:cs typeface="Calibri" panose="020F0502020204030204" pitchFamily="34" charset="0"/>
              </a:rPr>
              <a:t> using the calendar feature. Select “</a:t>
            </a:r>
            <a:r>
              <a:rPr lang="en-GB" sz="1100" b="1" dirty="0">
                <a:latin typeface="Roboto" panose="02000000000000000000" pitchFamily="2" charset="0"/>
                <a:ea typeface="Roboto" panose="02000000000000000000" pitchFamily="2" charset="0"/>
                <a:cs typeface="Calibri" panose="020F0502020204030204" pitchFamily="34" charset="0"/>
              </a:rPr>
              <a:t>Search</a:t>
            </a:r>
            <a:r>
              <a:rPr lang="en-GB" sz="1100" dirty="0">
                <a:latin typeface="Roboto" panose="02000000000000000000" pitchFamily="2" charset="0"/>
                <a:ea typeface="Roboto" panose="02000000000000000000" pitchFamily="2" charset="0"/>
                <a:cs typeface="Calibri" panose="020F0502020204030204" pitchFamily="34" charset="0"/>
              </a:rPr>
              <a:t>” to apply the filter </a:t>
            </a:r>
            <a:r>
              <a:rPr lang="en-GB" sz="1100" b="1" i="1" dirty="0">
                <a:latin typeface="Roboto" panose="02000000000000000000" pitchFamily="2" charset="0"/>
                <a:ea typeface="Roboto" panose="02000000000000000000" pitchFamily="2" charset="0"/>
                <a:cs typeface="Calibri" panose="020F0502020204030204" pitchFamily="34" charset="0"/>
              </a:rPr>
              <a:t>(3)</a:t>
            </a:r>
            <a:r>
              <a:rPr lang="en-GB" sz="1100" dirty="0">
                <a:latin typeface="Roboto" panose="02000000000000000000" pitchFamily="2" charset="0"/>
                <a:ea typeface="Roboto" panose="02000000000000000000" pitchFamily="2" charset="0"/>
                <a:cs typeface="Calibri" panose="020F0502020204030204" pitchFamily="34" charset="0"/>
              </a:rPr>
              <a:t>. The Submission List will re-populate with the indicated date range.</a:t>
            </a:r>
          </a:p>
        </p:txBody>
      </p:sp>
      <p:pic>
        <p:nvPicPr>
          <p:cNvPr id="5" name="Picture 4">
            <a:extLst>
              <a:ext uri="{FF2B5EF4-FFF2-40B4-BE49-F238E27FC236}">
                <a16:creationId xmlns:a16="http://schemas.microsoft.com/office/drawing/2014/main" id="{A4F3C4D4-294E-4C68-A1B3-ADC23F826CB8}"/>
              </a:ext>
            </a:extLst>
          </p:cNvPr>
          <p:cNvPicPr>
            <a:picLocks noChangeAspect="1"/>
          </p:cNvPicPr>
          <p:nvPr/>
        </p:nvPicPr>
        <p:blipFill>
          <a:blip r:embed="rId3"/>
          <a:stretch>
            <a:fillRect/>
          </a:stretch>
        </p:blipFill>
        <p:spPr>
          <a:xfrm>
            <a:off x="5060945" y="1040288"/>
            <a:ext cx="3746878" cy="1531462"/>
          </a:xfrm>
          <a:prstGeom prst="rect">
            <a:avLst/>
          </a:prstGeom>
        </p:spPr>
      </p:pic>
      <p:sp>
        <p:nvSpPr>
          <p:cNvPr id="6" name="Rectangle 5">
            <a:extLst>
              <a:ext uri="{FF2B5EF4-FFF2-40B4-BE49-F238E27FC236}">
                <a16:creationId xmlns:a16="http://schemas.microsoft.com/office/drawing/2014/main" id="{6CC0F664-1CE4-4F3E-B01D-E982494E2029}"/>
              </a:ext>
            </a:extLst>
          </p:cNvPr>
          <p:cNvSpPr>
            <a:spLocks noChangeArrowheads="1"/>
          </p:cNvSpPr>
          <p:nvPr/>
        </p:nvSpPr>
        <p:spPr bwMode="auto">
          <a:xfrm>
            <a:off x="5060945" y="2749406"/>
            <a:ext cx="3746878" cy="1038582"/>
          </a:xfrm>
          <a:prstGeom prst="roundRect">
            <a:avLst/>
          </a:prstGeom>
          <a:ln>
            <a:solidFill>
              <a:srgbClr val="EE3825"/>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eaLnBrk="0" hangingPunct="0">
              <a:defRPr/>
            </a:pPr>
            <a:r>
              <a:rPr lang="en-GB" sz="1100" dirty="0">
                <a:latin typeface="Roboto" panose="02000000000000000000" pitchFamily="2" charset="0"/>
                <a:ea typeface="Roboto" panose="02000000000000000000" pitchFamily="2" charset="0"/>
                <a:cs typeface="Calibri" panose="020F0502020204030204" pitchFamily="34" charset="0"/>
              </a:rPr>
              <a:t>Select the </a:t>
            </a:r>
            <a:r>
              <a:rPr lang="en-GB" sz="1100" b="1" dirty="0">
                <a:latin typeface="Roboto" panose="02000000000000000000" pitchFamily="2" charset="0"/>
                <a:ea typeface="Roboto" panose="02000000000000000000" pitchFamily="2" charset="0"/>
                <a:cs typeface="Calibri" panose="020F0502020204030204" pitchFamily="34" charset="0"/>
              </a:rPr>
              <a:t>Report</a:t>
            </a:r>
            <a:r>
              <a:rPr lang="en-GB" sz="1100" dirty="0">
                <a:latin typeface="Roboto" panose="02000000000000000000" pitchFamily="2" charset="0"/>
                <a:ea typeface="Roboto" panose="02000000000000000000" pitchFamily="2" charset="0"/>
                <a:cs typeface="Calibri" panose="020F0502020204030204" pitchFamily="34" charset="0"/>
              </a:rPr>
              <a:t> button to view two different reports </a:t>
            </a:r>
            <a:r>
              <a:rPr lang="en-GB" sz="1100" b="1" i="1" dirty="0">
                <a:latin typeface="Roboto" panose="02000000000000000000" pitchFamily="2" charset="0"/>
                <a:ea typeface="Roboto" panose="02000000000000000000" pitchFamily="2" charset="0"/>
                <a:cs typeface="Calibri" panose="020F0502020204030204" pitchFamily="34" charset="0"/>
              </a:rPr>
              <a:t>(4)</a:t>
            </a:r>
            <a:r>
              <a:rPr lang="en-GB" sz="1100" dirty="0">
                <a:latin typeface="Roboto" panose="02000000000000000000" pitchFamily="2" charset="0"/>
                <a:ea typeface="Roboto" panose="02000000000000000000" pitchFamily="2" charset="0"/>
                <a:cs typeface="Calibri" panose="020F0502020204030204" pitchFamily="34" charset="0"/>
              </a:rPr>
              <a:t>. The </a:t>
            </a:r>
            <a:r>
              <a:rPr lang="en-GB" sz="1100" b="1" dirty="0">
                <a:latin typeface="Roboto" panose="02000000000000000000" pitchFamily="2" charset="0"/>
                <a:ea typeface="Roboto" panose="02000000000000000000" pitchFamily="2" charset="0"/>
                <a:cs typeface="Calibri" panose="020F0502020204030204" pitchFamily="34" charset="0"/>
              </a:rPr>
              <a:t>Transfer Report</a:t>
            </a:r>
            <a:r>
              <a:rPr lang="en-GB" sz="1100" dirty="0">
                <a:latin typeface="Roboto" panose="02000000000000000000" pitchFamily="2" charset="0"/>
                <a:ea typeface="Roboto" panose="02000000000000000000" pitchFamily="2" charset="0"/>
                <a:cs typeface="Calibri" panose="020F0502020204030204" pitchFamily="34" charset="0"/>
              </a:rPr>
              <a:t> will show you details about exam submissions. The </a:t>
            </a:r>
            <a:r>
              <a:rPr lang="en-GB" sz="1100" b="1" dirty="0">
                <a:latin typeface="Roboto" panose="02000000000000000000" pitchFamily="2" charset="0"/>
                <a:ea typeface="Roboto" panose="02000000000000000000" pitchFamily="2" charset="0"/>
                <a:cs typeface="Calibri" panose="020F0502020204030204" pitchFamily="34" charset="0"/>
              </a:rPr>
              <a:t>Transmittal Form Data </a:t>
            </a:r>
            <a:r>
              <a:rPr lang="en-GB" sz="1100" dirty="0">
                <a:latin typeface="Roboto" panose="02000000000000000000" pitchFamily="2" charset="0"/>
                <a:ea typeface="Roboto" panose="02000000000000000000" pitchFamily="2" charset="0"/>
                <a:cs typeface="Calibri" panose="020F0502020204030204" pitchFamily="34" charset="0"/>
              </a:rPr>
              <a:t>report summarizes data from the transmittal forms. The data displayed is relevant to the current search.</a:t>
            </a:r>
          </a:p>
        </p:txBody>
      </p:sp>
      <p:sp>
        <p:nvSpPr>
          <p:cNvPr id="7" name="AutoShape 7">
            <a:extLst>
              <a:ext uri="{FF2B5EF4-FFF2-40B4-BE49-F238E27FC236}">
                <a16:creationId xmlns:a16="http://schemas.microsoft.com/office/drawing/2014/main" id="{81F96C76-1656-45D9-8893-F6CAF5CD64E5}"/>
              </a:ext>
            </a:extLst>
          </p:cNvPr>
          <p:cNvSpPr>
            <a:spLocks noChangeArrowheads="1"/>
          </p:cNvSpPr>
          <p:nvPr/>
        </p:nvSpPr>
        <p:spPr bwMode="auto">
          <a:xfrm rot="16200000" flipH="1">
            <a:off x="3778594" y="2204467"/>
            <a:ext cx="369198" cy="177388"/>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200" b="1" dirty="0">
                <a:latin typeface="Arial" pitchFamily="-112" charset="0"/>
                <a:ea typeface="Arial" pitchFamily="-112" charset="0"/>
                <a:cs typeface="Arial" pitchFamily="-112" charset="0"/>
              </a:rPr>
              <a:t>3</a:t>
            </a:r>
          </a:p>
        </p:txBody>
      </p:sp>
      <p:sp>
        <p:nvSpPr>
          <p:cNvPr id="8" name="AutoShape 7">
            <a:extLst>
              <a:ext uri="{FF2B5EF4-FFF2-40B4-BE49-F238E27FC236}">
                <a16:creationId xmlns:a16="http://schemas.microsoft.com/office/drawing/2014/main" id="{5385C5DB-0522-41E0-89EB-94071F025D89}"/>
              </a:ext>
            </a:extLst>
          </p:cNvPr>
          <p:cNvSpPr>
            <a:spLocks noChangeArrowheads="1"/>
          </p:cNvSpPr>
          <p:nvPr/>
        </p:nvSpPr>
        <p:spPr bwMode="auto">
          <a:xfrm rot="16200000" flipH="1">
            <a:off x="3275155" y="2204467"/>
            <a:ext cx="369198" cy="177388"/>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200" b="1" dirty="0">
                <a:latin typeface="Arial" pitchFamily="-112" charset="0"/>
                <a:ea typeface="Arial" pitchFamily="-112" charset="0"/>
                <a:cs typeface="Arial" pitchFamily="-112" charset="0"/>
              </a:rPr>
              <a:t>2</a:t>
            </a:r>
          </a:p>
        </p:txBody>
      </p:sp>
      <p:sp>
        <p:nvSpPr>
          <p:cNvPr id="9" name="AutoShape 7">
            <a:extLst>
              <a:ext uri="{FF2B5EF4-FFF2-40B4-BE49-F238E27FC236}">
                <a16:creationId xmlns:a16="http://schemas.microsoft.com/office/drawing/2014/main" id="{FA2C625A-C267-4934-8198-F14CA4508341}"/>
              </a:ext>
            </a:extLst>
          </p:cNvPr>
          <p:cNvSpPr>
            <a:spLocks noChangeArrowheads="1"/>
          </p:cNvSpPr>
          <p:nvPr/>
        </p:nvSpPr>
        <p:spPr bwMode="auto">
          <a:xfrm rot="16200000" flipH="1">
            <a:off x="2687096" y="2204467"/>
            <a:ext cx="369198" cy="177388"/>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200" b="1" dirty="0">
                <a:latin typeface="Arial" pitchFamily="-112" charset="0"/>
                <a:ea typeface="Arial" pitchFamily="-112" charset="0"/>
                <a:cs typeface="Arial" pitchFamily="-112" charset="0"/>
              </a:rPr>
              <a:t>1</a:t>
            </a:r>
          </a:p>
        </p:txBody>
      </p:sp>
      <p:sp>
        <p:nvSpPr>
          <p:cNvPr id="10" name="AutoShape 7">
            <a:extLst>
              <a:ext uri="{FF2B5EF4-FFF2-40B4-BE49-F238E27FC236}">
                <a16:creationId xmlns:a16="http://schemas.microsoft.com/office/drawing/2014/main" id="{19C79AB5-E37D-406B-B717-7ECA45634681}"/>
              </a:ext>
            </a:extLst>
          </p:cNvPr>
          <p:cNvSpPr>
            <a:spLocks noChangeArrowheads="1"/>
          </p:cNvSpPr>
          <p:nvPr/>
        </p:nvSpPr>
        <p:spPr bwMode="auto">
          <a:xfrm rot="16200000" flipH="1">
            <a:off x="7673433" y="1465607"/>
            <a:ext cx="369198" cy="177388"/>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200" b="1" dirty="0">
                <a:latin typeface="Arial" pitchFamily="-112" charset="0"/>
                <a:ea typeface="Arial" pitchFamily="-112" charset="0"/>
                <a:cs typeface="Arial" pitchFamily="-112" charset="0"/>
              </a:rPr>
              <a:t>4</a:t>
            </a:r>
          </a:p>
        </p:txBody>
      </p:sp>
    </p:spTree>
    <p:extLst>
      <p:ext uri="{BB962C8B-B14F-4D97-AF65-F5344CB8AC3E}">
        <p14:creationId xmlns:p14="http://schemas.microsoft.com/office/powerpoint/2010/main" val="29852148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868B9-6BBE-4A44-BD58-8FE0095EB450}"/>
              </a:ext>
            </a:extLst>
          </p:cNvPr>
          <p:cNvSpPr>
            <a:spLocks noGrp="1"/>
          </p:cNvSpPr>
          <p:nvPr>
            <p:ph type="title"/>
          </p:nvPr>
        </p:nvSpPr>
        <p:spPr/>
        <p:txBody>
          <a:bodyPr/>
          <a:lstStyle/>
          <a:p>
            <a:r>
              <a:rPr lang="en-US" dirty="0">
                <a:latin typeface="Raleway" panose="020B0503030101060003" pitchFamily="34" charset="0"/>
              </a:rPr>
              <a:t>Reporting</a:t>
            </a:r>
          </a:p>
        </p:txBody>
      </p:sp>
      <p:pic>
        <p:nvPicPr>
          <p:cNvPr id="3" name="Picture 2">
            <a:extLst>
              <a:ext uri="{FF2B5EF4-FFF2-40B4-BE49-F238E27FC236}">
                <a16:creationId xmlns:a16="http://schemas.microsoft.com/office/drawing/2014/main" id="{81FC04B8-B910-4BC6-8309-F4BE924ABF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33" y="1960421"/>
            <a:ext cx="8733014" cy="106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FF205718-B237-4650-B635-154DA2C28C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733" y="3529233"/>
            <a:ext cx="8685213"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7">
            <a:extLst>
              <a:ext uri="{FF2B5EF4-FFF2-40B4-BE49-F238E27FC236}">
                <a16:creationId xmlns:a16="http://schemas.microsoft.com/office/drawing/2014/main" id="{07FEA7AC-547F-40DC-8460-466D3A52F18B}"/>
              </a:ext>
            </a:extLst>
          </p:cNvPr>
          <p:cNvSpPr>
            <a:spLocks noChangeArrowheads="1"/>
          </p:cNvSpPr>
          <p:nvPr/>
        </p:nvSpPr>
        <p:spPr bwMode="auto">
          <a:xfrm rot="16200000" flipH="1">
            <a:off x="364600" y="1719836"/>
            <a:ext cx="406400" cy="195262"/>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200" b="1" dirty="0">
                <a:latin typeface="Arial" pitchFamily="-112" charset="0"/>
                <a:ea typeface="Arial" pitchFamily="-112" charset="0"/>
                <a:cs typeface="Arial" pitchFamily="-112" charset="0"/>
              </a:rPr>
              <a:t>1</a:t>
            </a:r>
          </a:p>
        </p:txBody>
      </p:sp>
      <p:sp>
        <p:nvSpPr>
          <p:cNvPr id="6" name="AutoShape 7">
            <a:extLst>
              <a:ext uri="{FF2B5EF4-FFF2-40B4-BE49-F238E27FC236}">
                <a16:creationId xmlns:a16="http://schemas.microsoft.com/office/drawing/2014/main" id="{AA1C3305-47BA-4601-B082-152B42CCD8CC}"/>
              </a:ext>
            </a:extLst>
          </p:cNvPr>
          <p:cNvSpPr>
            <a:spLocks noChangeArrowheads="1"/>
          </p:cNvSpPr>
          <p:nvPr/>
        </p:nvSpPr>
        <p:spPr bwMode="auto">
          <a:xfrm rot="16200000" flipH="1">
            <a:off x="423013" y="3228402"/>
            <a:ext cx="406400" cy="195262"/>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200" b="1" dirty="0">
                <a:latin typeface="Arial" pitchFamily="-112" charset="0"/>
                <a:ea typeface="Arial" pitchFamily="-112" charset="0"/>
                <a:cs typeface="Arial" pitchFamily="-112" charset="0"/>
              </a:rPr>
              <a:t>2</a:t>
            </a:r>
          </a:p>
        </p:txBody>
      </p:sp>
      <p:sp>
        <p:nvSpPr>
          <p:cNvPr id="8" name="Rectangle 5">
            <a:extLst>
              <a:ext uri="{FF2B5EF4-FFF2-40B4-BE49-F238E27FC236}">
                <a16:creationId xmlns:a16="http://schemas.microsoft.com/office/drawing/2014/main" id="{DCC5A6A5-89EC-4F9E-A828-DFCC7842957E}"/>
              </a:ext>
            </a:extLst>
          </p:cNvPr>
          <p:cNvSpPr>
            <a:spLocks noChangeArrowheads="1"/>
          </p:cNvSpPr>
          <p:nvPr/>
        </p:nvSpPr>
        <p:spPr bwMode="auto">
          <a:xfrm>
            <a:off x="228899" y="1126748"/>
            <a:ext cx="6744274" cy="285036"/>
          </a:xfrm>
          <a:prstGeom prst="roundRect">
            <a:avLst>
              <a:gd name="adj" fmla="val 5769"/>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Below are samples of the two reports, Transfer Report </a:t>
            </a:r>
            <a:r>
              <a:rPr lang="en-GB" sz="1200" b="1" i="1" dirty="0">
                <a:latin typeface="Roboto" panose="02000000000000000000" pitchFamily="2" charset="0"/>
                <a:ea typeface="Roboto" panose="02000000000000000000" pitchFamily="2" charset="0"/>
                <a:cs typeface="Calibri" panose="020F0502020204030204" pitchFamily="34" charset="0"/>
              </a:rPr>
              <a:t>(1)</a:t>
            </a:r>
            <a:r>
              <a:rPr lang="en-GB" sz="1200" dirty="0">
                <a:latin typeface="Roboto" panose="02000000000000000000" pitchFamily="2" charset="0"/>
                <a:ea typeface="Roboto" panose="02000000000000000000" pitchFamily="2" charset="0"/>
                <a:cs typeface="Calibri" panose="020F0502020204030204" pitchFamily="34" charset="0"/>
              </a:rPr>
              <a:t>  and Data Transmittal Form Report. </a:t>
            </a:r>
            <a:r>
              <a:rPr lang="en-GB" sz="1200" b="1" i="1" dirty="0">
                <a:latin typeface="Roboto" panose="02000000000000000000" pitchFamily="2" charset="0"/>
                <a:ea typeface="Roboto" panose="02000000000000000000" pitchFamily="2" charset="0"/>
                <a:cs typeface="Calibri" panose="020F0502020204030204" pitchFamily="34" charset="0"/>
              </a:rPr>
              <a:t>(2)</a:t>
            </a:r>
            <a:r>
              <a:rPr lang="en-GB" sz="1200" dirty="0">
                <a:latin typeface="Roboto" panose="02000000000000000000" pitchFamily="2" charset="0"/>
                <a:ea typeface="Roboto" panose="02000000000000000000" pitchFamily="2" charset="0"/>
                <a:cs typeface="Calibri" panose="020F0502020204030204" pitchFamily="34" charset="0"/>
              </a:rPr>
              <a:t> </a:t>
            </a:r>
          </a:p>
        </p:txBody>
      </p:sp>
    </p:spTree>
    <p:extLst>
      <p:ext uri="{BB962C8B-B14F-4D97-AF65-F5344CB8AC3E}">
        <p14:creationId xmlns:p14="http://schemas.microsoft.com/office/powerpoint/2010/main" val="16785448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6FAB5-7767-48AA-B7E8-B060E5CABDBC}"/>
              </a:ext>
            </a:extLst>
          </p:cNvPr>
          <p:cNvSpPr>
            <a:spLocks noGrp="1"/>
          </p:cNvSpPr>
          <p:nvPr>
            <p:ph type="title"/>
          </p:nvPr>
        </p:nvSpPr>
        <p:spPr/>
        <p:txBody>
          <a:bodyPr/>
          <a:lstStyle/>
          <a:p>
            <a:r>
              <a:rPr lang="en-US" dirty="0">
                <a:latin typeface="Raleway" panose="020B0503030101060003" pitchFamily="34" charset="0"/>
              </a:rPr>
              <a:t>Submissions List</a:t>
            </a:r>
            <a:br>
              <a:rPr lang="en-US" dirty="0">
                <a:latin typeface="Raleway" panose="020B0503030101060003" pitchFamily="34" charset="0"/>
              </a:rPr>
            </a:br>
            <a:r>
              <a:rPr lang="en-US" sz="1600" b="0" dirty="0">
                <a:solidFill>
                  <a:schemeClr val="tx1"/>
                </a:solidFill>
                <a:latin typeface="Raleway" panose="020B0503030101060003" pitchFamily="34" charset="0"/>
              </a:rPr>
              <a:t>Trial and Site Sorting</a:t>
            </a:r>
          </a:p>
        </p:txBody>
      </p:sp>
      <p:pic>
        <p:nvPicPr>
          <p:cNvPr id="3" name="Picture 2">
            <a:extLst>
              <a:ext uri="{FF2B5EF4-FFF2-40B4-BE49-F238E27FC236}">
                <a16:creationId xmlns:a16="http://schemas.microsoft.com/office/drawing/2014/main" id="{21D3801D-8FA4-489D-B914-95592FE44F53}"/>
              </a:ext>
            </a:extLst>
          </p:cNvPr>
          <p:cNvPicPr>
            <a:picLocks noChangeAspect="1"/>
          </p:cNvPicPr>
          <p:nvPr/>
        </p:nvPicPr>
        <p:blipFill>
          <a:blip r:embed="rId3"/>
          <a:stretch>
            <a:fillRect/>
          </a:stretch>
        </p:blipFill>
        <p:spPr>
          <a:xfrm>
            <a:off x="312420" y="1054583"/>
            <a:ext cx="8564880" cy="2491798"/>
          </a:xfrm>
          <a:prstGeom prst="rect">
            <a:avLst/>
          </a:prstGeom>
        </p:spPr>
      </p:pic>
      <p:sp>
        <p:nvSpPr>
          <p:cNvPr id="5" name="Rectangle 5">
            <a:extLst>
              <a:ext uri="{FF2B5EF4-FFF2-40B4-BE49-F238E27FC236}">
                <a16:creationId xmlns:a16="http://schemas.microsoft.com/office/drawing/2014/main" id="{7DA590F5-C175-4E56-A103-DE915CBBE976}"/>
              </a:ext>
            </a:extLst>
          </p:cNvPr>
          <p:cNvSpPr>
            <a:spLocks noChangeArrowheads="1"/>
          </p:cNvSpPr>
          <p:nvPr/>
        </p:nvSpPr>
        <p:spPr bwMode="auto">
          <a:xfrm>
            <a:off x="228900" y="3756375"/>
            <a:ext cx="7191002" cy="475059"/>
          </a:xfrm>
          <a:prstGeom prst="roundRect">
            <a:avLst>
              <a:gd name="adj" fmla="val 5769"/>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Limit the content of the Submission List to a specific trial </a:t>
            </a:r>
            <a:r>
              <a:rPr lang="en-GB" sz="1200" b="1" i="1" dirty="0">
                <a:latin typeface="Roboto" panose="02000000000000000000" pitchFamily="2" charset="0"/>
                <a:ea typeface="Roboto" panose="02000000000000000000" pitchFamily="2" charset="0"/>
                <a:cs typeface="Calibri" panose="020F0502020204030204" pitchFamily="34" charset="0"/>
              </a:rPr>
              <a:t>(1)</a:t>
            </a:r>
            <a:r>
              <a:rPr lang="en-GB" sz="1200" dirty="0">
                <a:latin typeface="Roboto" panose="02000000000000000000" pitchFamily="2" charset="0"/>
                <a:ea typeface="Roboto" panose="02000000000000000000" pitchFamily="2" charset="0"/>
                <a:cs typeface="Calibri" panose="020F0502020204030204" pitchFamily="34" charset="0"/>
              </a:rPr>
              <a:t> or site </a:t>
            </a:r>
            <a:r>
              <a:rPr lang="en-GB" sz="1200" b="1" i="1" dirty="0">
                <a:latin typeface="Roboto" panose="02000000000000000000" pitchFamily="2" charset="0"/>
                <a:ea typeface="Roboto" panose="02000000000000000000" pitchFamily="2" charset="0"/>
                <a:cs typeface="Calibri" panose="020F0502020204030204" pitchFamily="34" charset="0"/>
              </a:rPr>
              <a:t>(2)</a:t>
            </a:r>
            <a:r>
              <a:rPr lang="en-GB" sz="1200" dirty="0">
                <a:latin typeface="Roboto" panose="02000000000000000000" pitchFamily="2" charset="0"/>
                <a:ea typeface="Roboto" panose="02000000000000000000" pitchFamily="2" charset="0"/>
                <a:cs typeface="Calibri" panose="020F0502020204030204" pitchFamily="34" charset="0"/>
              </a:rPr>
              <a:t>. Apply your selection by pressing “Search” </a:t>
            </a:r>
            <a:r>
              <a:rPr lang="en-GB" sz="1200" b="1" i="1" dirty="0">
                <a:latin typeface="Roboto" panose="02000000000000000000" pitchFamily="2" charset="0"/>
                <a:ea typeface="Roboto" panose="02000000000000000000" pitchFamily="2" charset="0"/>
                <a:cs typeface="Calibri" panose="020F0502020204030204" pitchFamily="34" charset="0"/>
              </a:rPr>
              <a:t>(3)</a:t>
            </a:r>
            <a:r>
              <a:rPr lang="en-GB" sz="1200" dirty="0">
                <a:latin typeface="Roboto" panose="02000000000000000000" pitchFamily="2" charset="0"/>
                <a:ea typeface="Roboto" panose="02000000000000000000" pitchFamily="2" charset="0"/>
                <a:cs typeface="Calibri" panose="020F0502020204030204" pitchFamily="34" charset="0"/>
              </a:rPr>
              <a:t>. The Submission List will re-populate with the desired Trial and Site information.</a:t>
            </a:r>
          </a:p>
        </p:txBody>
      </p:sp>
      <p:sp>
        <p:nvSpPr>
          <p:cNvPr id="6" name="AutoShape 7">
            <a:extLst>
              <a:ext uri="{FF2B5EF4-FFF2-40B4-BE49-F238E27FC236}">
                <a16:creationId xmlns:a16="http://schemas.microsoft.com/office/drawing/2014/main" id="{5F0F38D7-67EA-469E-B6C0-7CE0EB7B4665}"/>
              </a:ext>
            </a:extLst>
          </p:cNvPr>
          <p:cNvSpPr>
            <a:spLocks noChangeArrowheads="1"/>
          </p:cNvSpPr>
          <p:nvPr/>
        </p:nvSpPr>
        <p:spPr bwMode="auto">
          <a:xfrm rot="16200000" flipH="1">
            <a:off x="1770592" y="1634399"/>
            <a:ext cx="406400" cy="195262"/>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200" b="1" dirty="0">
                <a:latin typeface="Arial" pitchFamily="-112" charset="0"/>
                <a:ea typeface="Arial" pitchFamily="-112" charset="0"/>
                <a:cs typeface="Arial" pitchFamily="-112" charset="0"/>
              </a:rPr>
              <a:t>1</a:t>
            </a:r>
          </a:p>
        </p:txBody>
      </p:sp>
      <p:sp>
        <p:nvSpPr>
          <p:cNvPr id="8" name="AutoShape 7">
            <a:extLst>
              <a:ext uri="{FF2B5EF4-FFF2-40B4-BE49-F238E27FC236}">
                <a16:creationId xmlns:a16="http://schemas.microsoft.com/office/drawing/2014/main" id="{ED5CF9F1-ACCA-49B9-B41A-5AAD843EE632}"/>
              </a:ext>
            </a:extLst>
          </p:cNvPr>
          <p:cNvSpPr>
            <a:spLocks noChangeArrowheads="1"/>
          </p:cNvSpPr>
          <p:nvPr/>
        </p:nvSpPr>
        <p:spPr bwMode="auto">
          <a:xfrm rot="16200000" flipH="1">
            <a:off x="3473600" y="1631654"/>
            <a:ext cx="406400" cy="195262"/>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200" b="1" dirty="0">
                <a:latin typeface="Arial" pitchFamily="-112" charset="0"/>
                <a:ea typeface="Arial" pitchFamily="-112" charset="0"/>
                <a:cs typeface="Arial" pitchFamily="-112" charset="0"/>
              </a:rPr>
              <a:t>2</a:t>
            </a:r>
          </a:p>
        </p:txBody>
      </p:sp>
      <p:sp>
        <p:nvSpPr>
          <p:cNvPr id="9" name="AutoShape 7">
            <a:extLst>
              <a:ext uri="{FF2B5EF4-FFF2-40B4-BE49-F238E27FC236}">
                <a16:creationId xmlns:a16="http://schemas.microsoft.com/office/drawing/2014/main" id="{CC504346-DD08-4306-9A84-9BE11D5ED082}"/>
              </a:ext>
            </a:extLst>
          </p:cNvPr>
          <p:cNvSpPr>
            <a:spLocks noChangeArrowheads="1"/>
          </p:cNvSpPr>
          <p:nvPr/>
        </p:nvSpPr>
        <p:spPr bwMode="auto">
          <a:xfrm rot="16200000" flipH="1">
            <a:off x="6884561" y="1519074"/>
            <a:ext cx="406400" cy="195262"/>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200" b="1" dirty="0">
                <a:latin typeface="Arial" pitchFamily="-112" charset="0"/>
                <a:ea typeface="Arial" pitchFamily="-112" charset="0"/>
                <a:cs typeface="Arial" pitchFamily="-112" charset="0"/>
              </a:rPr>
              <a:t>3</a:t>
            </a:r>
          </a:p>
        </p:txBody>
      </p:sp>
    </p:spTree>
    <p:extLst>
      <p:ext uri="{BB962C8B-B14F-4D97-AF65-F5344CB8AC3E}">
        <p14:creationId xmlns:p14="http://schemas.microsoft.com/office/powerpoint/2010/main" val="41078339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FE425-B385-4B79-80A7-AB0DA42186F4}"/>
              </a:ext>
            </a:extLst>
          </p:cNvPr>
          <p:cNvSpPr>
            <a:spLocks noGrp="1"/>
          </p:cNvSpPr>
          <p:nvPr>
            <p:ph type="title"/>
          </p:nvPr>
        </p:nvSpPr>
        <p:spPr/>
        <p:txBody>
          <a:bodyPr/>
          <a:lstStyle/>
          <a:p>
            <a:r>
              <a:rPr lang="en-US" dirty="0">
                <a:latin typeface="Raleway" panose="020B0503030101060003" pitchFamily="34" charset="0"/>
              </a:rPr>
              <a:t>Submissions List</a:t>
            </a:r>
            <a:br>
              <a:rPr lang="en-US" dirty="0">
                <a:latin typeface="Raleway" panose="020B0503030101060003" pitchFamily="34" charset="0"/>
              </a:rPr>
            </a:br>
            <a:r>
              <a:rPr lang="en-US" sz="1600" b="0" dirty="0">
                <a:solidFill>
                  <a:schemeClr val="tx1"/>
                </a:solidFill>
                <a:latin typeface="Raleway" panose="020B0503030101060003" pitchFamily="34" charset="0"/>
              </a:rPr>
              <a:t>Sort</a:t>
            </a:r>
            <a:endParaRPr lang="en-US" b="0" dirty="0">
              <a:solidFill>
                <a:schemeClr val="tx1"/>
              </a:solidFill>
              <a:latin typeface="Raleway" panose="020B0503030101060003" pitchFamily="34" charset="0"/>
            </a:endParaRPr>
          </a:p>
        </p:txBody>
      </p:sp>
      <p:pic>
        <p:nvPicPr>
          <p:cNvPr id="4" name="Picture 3">
            <a:extLst>
              <a:ext uri="{FF2B5EF4-FFF2-40B4-BE49-F238E27FC236}">
                <a16:creationId xmlns:a16="http://schemas.microsoft.com/office/drawing/2014/main" id="{93266E5A-35B6-462E-AF77-7C0A12ABB392}"/>
              </a:ext>
            </a:extLst>
          </p:cNvPr>
          <p:cNvPicPr>
            <a:picLocks noChangeAspect="1"/>
          </p:cNvPicPr>
          <p:nvPr/>
        </p:nvPicPr>
        <p:blipFill rotWithShape="1">
          <a:blip r:embed="rId2"/>
          <a:srcRect l="16956" t="8913" r="23696" b="33896"/>
          <a:stretch/>
        </p:blipFill>
        <p:spPr>
          <a:xfrm>
            <a:off x="2019300" y="915622"/>
            <a:ext cx="6816780" cy="3558210"/>
          </a:xfrm>
          <a:prstGeom prst="rect">
            <a:avLst/>
          </a:prstGeom>
        </p:spPr>
      </p:pic>
      <p:sp>
        <p:nvSpPr>
          <p:cNvPr id="5" name="Rectangle 5">
            <a:extLst>
              <a:ext uri="{FF2B5EF4-FFF2-40B4-BE49-F238E27FC236}">
                <a16:creationId xmlns:a16="http://schemas.microsoft.com/office/drawing/2014/main" id="{C89300A3-C66F-47AB-A780-A1FF7F70DA68}"/>
              </a:ext>
            </a:extLst>
          </p:cNvPr>
          <p:cNvSpPr>
            <a:spLocks noChangeArrowheads="1"/>
          </p:cNvSpPr>
          <p:nvPr/>
        </p:nvSpPr>
        <p:spPr bwMode="auto">
          <a:xfrm>
            <a:off x="228900" y="3178710"/>
            <a:ext cx="2395030" cy="1235154"/>
          </a:xfrm>
          <a:prstGeom prst="roundRect">
            <a:avLst>
              <a:gd name="adj" fmla="val 5769"/>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To sort Submission List, Select the arrow next to the </a:t>
            </a:r>
            <a:r>
              <a:rPr lang="en-GB" sz="1200" b="1" dirty="0">
                <a:latin typeface="Roboto" panose="02000000000000000000" pitchFamily="2" charset="0"/>
                <a:ea typeface="Roboto" panose="02000000000000000000" pitchFamily="2" charset="0"/>
                <a:cs typeface="Calibri" panose="020F0502020204030204" pitchFamily="34" charset="0"/>
              </a:rPr>
              <a:t>Sort By </a:t>
            </a:r>
            <a:r>
              <a:rPr lang="en-GB" sz="1200" dirty="0">
                <a:latin typeface="Roboto" panose="02000000000000000000" pitchFamily="2" charset="0"/>
                <a:ea typeface="Roboto" panose="02000000000000000000" pitchFamily="2" charset="0"/>
                <a:cs typeface="Calibri" panose="020F0502020204030204" pitchFamily="34" charset="0"/>
              </a:rPr>
              <a:t>dropdown menu </a:t>
            </a:r>
            <a:r>
              <a:rPr lang="en-GB" sz="1200" b="1" i="1" dirty="0">
                <a:latin typeface="Roboto" panose="02000000000000000000" pitchFamily="2" charset="0"/>
                <a:ea typeface="Roboto" panose="02000000000000000000" pitchFamily="2" charset="0"/>
                <a:cs typeface="Calibri" panose="020F0502020204030204" pitchFamily="34" charset="0"/>
              </a:rPr>
              <a:t>(1)</a:t>
            </a:r>
            <a:r>
              <a:rPr lang="en-GB" sz="1200" dirty="0">
                <a:latin typeface="Roboto" panose="02000000000000000000" pitchFamily="2" charset="0"/>
                <a:ea typeface="Roboto" panose="02000000000000000000" pitchFamily="2" charset="0"/>
                <a:cs typeface="Calibri" panose="020F0502020204030204" pitchFamily="34" charset="0"/>
              </a:rPr>
              <a:t>. After making a selection, the Submission List will automatically update.</a:t>
            </a:r>
          </a:p>
        </p:txBody>
      </p:sp>
      <p:sp>
        <p:nvSpPr>
          <p:cNvPr id="6" name="AutoShape 7">
            <a:extLst>
              <a:ext uri="{FF2B5EF4-FFF2-40B4-BE49-F238E27FC236}">
                <a16:creationId xmlns:a16="http://schemas.microsoft.com/office/drawing/2014/main" id="{2AE16AC3-5887-4B41-A74D-9CFF65793434}"/>
              </a:ext>
            </a:extLst>
          </p:cNvPr>
          <p:cNvSpPr>
            <a:spLocks noChangeArrowheads="1"/>
          </p:cNvSpPr>
          <p:nvPr/>
        </p:nvSpPr>
        <p:spPr bwMode="auto">
          <a:xfrm rot="16200000" flipH="1">
            <a:off x="7557933" y="1902074"/>
            <a:ext cx="271440" cy="124891"/>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200" b="1" dirty="0">
                <a:latin typeface="Arial" pitchFamily="-112" charset="0"/>
                <a:ea typeface="Arial" pitchFamily="-112" charset="0"/>
                <a:cs typeface="Arial" pitchFamily="-112" charset="0"/>
              </a:rPr>
              <a:t>1</a:t>
            </a:r>
          </a:p>
        </p:txBody>
      </p:sp>
    </p:spTree>
    <p:extLst>
      <p:ext uri="{BB962C8B-B14F-4D97-AF65-F5344CB8AC3E}">
        <p14:creationId xmlns:p14="http://schemas.microsoft.com/office/powerpoint/2010/main" val="36601208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B0386-E30B-4FE6-97B4-330FCB242614}"/>
              </a:ext>
            </a:extLst>
          </p:cNvPr>
          <p:cNvSpPr>
            <a:spLocks noGrp="1"/>
          </p:cNvSpPr>
          <p:nvPr>
            <p:ph type="title"/>
          </p:nvPr>
        </p:nvSpPr>
        <p:spPr/>
        <p:txBody>
          <a:bodyPr/>
          <a:lstStyle/>
          <a:p>
            <a:r>
              <a:rPr lang="en-US" dirty="0">
                <a:latin typeface="Raleway" panose="020B0503030101060003" pitchFamily="34" charset="0"/>
              </a:rPr>
              <a:t>Submissions List</a:t>
            </a:r>
            <a:br>
              <a:rPr lang="en-US" dirty="0">
                <a:latin typeface="Raleway" panose="020B0503030101060003" pitchFamily="34" charset="0"/>
              </a:rPr>
            </a:br>
            <a:r>
              <a:rPr lang="en-US" sz="1600" b="0" dirty="0">
                <a:solidFill>
                  <a:schemeClr val="tx1"/>
                </a:solidFill>
                <a:latin typeface="Raleway" panose="020B0503030101060003" pitchFamily="34" charset="0"/>
              </a:rPr>
              <a:t>Advanced Search</a:t>
            </a:r>
            <a:endParaRPr lang="en-US" b="0" dirty="0">
              <a:solidFill>
                <a:schemeClr val="tx1"/>
              </a:solidFill>
              <a:latin typeface="Raleway" panose="020B0503030101060003" pitchFamily="34" charset="0"/>
            </a:endParaRPr>
          </a:p>
        </p:txBody>
      </p:sp>
      <p:pic>
        <p:nvPicPr>
          <p:cNvPr id="3" name="Picture 2">
            <a:extLst>
              <a:ext uri="{FF2B5EF4-FFF2-40B4-BE49-F238E27FC236}">
                <a16:creationId xmlns:a16="http://schemas.microsoft.com/office/drawing/2014/main" id="{BDCAE468-A87D-442E-B4D4-25238DBB9278}"/>
              </a:ext>
            </a:extLst>
          </p:cNvPr>
          <p:cNvPicPr>
            <a:picLocks noChangeAspect="1"/>
          </p:cNvPicPr>
          <p:nvPr/>
        </p:nvPicPr>
        <p:blipFill>
          <a:blip r:embed="rId2"/>
          <a:stretch>
            <a:fillRect/>
          </a:stretch>
        </p:blipFill>
        <p:spPr>
          <a:xfrm>
            <a:off x="228901" y="1065162"/>
            <a:ext cx="6895800" cy="2612626"/>
          </a:xfrm>
          <a:prstGeom prst="rect">
            <a:avLst/>
          </a:prstGeom>
        </p:spPr>
      </p:pic>
      <p:sp>
        <p:nvSpPr>
          <p:cNvPr id="4" name="Rectangle 5">
            <a:extLst>
              <a:ext uri="{FF2B5EF4-FFF2-40B4-BE49-F238E27FC236}">
                <a16:creationId xmlns:a16="http://schemas.microsoft.com/office/drawing/2014/main" id="{330A55A2-FF5A-45F5-A30F-453B02E807DF}"/>
              </a:ext>
            </a:extLst>
          </p:cNvPr>
          <p:cNvSpPr>
            <a:spLocks noChangeArrowheads="1"/>
          </p:cNvSpPr>
          <p:nvPr/>
        </p:nvSpPr>
        <p:spPr bwMode="auto">
          <a:xfrm>
            <a:off x="6502615" y="1361363"/>
            <a:ext cx="2243515" cy="3027491"/>
          </a:xfrm>
          <a:prstGeom prst="roundRect">
            <a:avLst>
              <a:gd name="adj" fmla="val 5769"/>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GB" sz="1100" dirty="0">
                <a:latin typeface="Roboto" panose="02000000000000000000" pitchFamily="2" charset="0"/>
                <a:ea typeface="Roboto" panose="02000000000000000000" pitchFamily="2" charset="0"/>
                <a:cs typeface="Calibri" panose="020F0502020204030204" pitchFamily="34" charset="0"/>
              </a:rPr>
              <a:t>Select “Subjects, Timepoints, Senders and other Exam Searches” to access the Advanced Search feature </a:t>
            </a:r>
            <a:r>
              <a:rPr lang="en-GB" sz="1100" b="1" i="1" dirty="0">
                <a:latin typeface="Roboto" panose="02000000000000000000" pitchFamily="2" charset="0"/>
                <a:ea typeface="Roboto" panose="02000000000000000000" pitchFamily="2" charset="0"/>
                <a:cs typeface="Calibri" panose="020F0502020204030204" pitchFamily="34" charset="0"/>
              </a:rPr>
              <a:t>(1)</a:t>
            </a:r>
            <a:r>
              <a:rPr lang="en-GB" sz="1100" dirty="0">
                <a:latin typeface="Roboto" panose="02000000000000000000" pitchFamily="2" charset="0"/>
                <a:ea typeface="Roboto" panose="02000000000000000000" pitchFamily="2" charset="0"/>
                <a:cs typeface="Calibri" panose="020F0502020204030204" pitchFamily="34" charset="0"/>
              </a:rPr>
              <a:t>. Enter the desired search criteria into the query fields </a:t>
            </a:r>
            <a:r>
              <a:rPr lang="en-GB" sz="1100" b="1" i="1" dirty="0">
                <a:latin typeface="Roboto" panose="02000000000000000000" pitchFamily="2" charset="0"/>
                <a:ea typeface="Roboto" panose="02000000000000000000" pitchFamily="2" charset="0"/>
                <a:cs typeface="Calibri" panose="020F0502020204030204" pitchFamily="34" charset="0"/>
              </a:rPr>
              <a:t>(2)</a:t>
            </a:r>
            <a:r>
              <a:rPr lang="en-GB" sz="1100" dirty="0">
                <a:latin typeface="Roboto" panose="02000000000000000000" pitchFamily="2" charset="0"/>
                <a:ea typeface="Roboto" panose="02000000000000000000" pitchFamily="2" charset="0"/>
                <a:cs typeface="Calibri" panose="020F0502020204030204" pitchFamily="34" charset="0"/>
              </a:rPr>
              <a:t>. Press “Reset” </a:t>
            </a:r>
            <a:r>
              <a:rPr lang="en-GB" sz="1100" b="1" i="1" dirty="0">
                <a:latin typeface="Roboto" panose="02000000000000000000" pitchFamily="2" charset="0"/>
                <a:ea typeface="Roboto" panose="02000000000000000000" pitchFamily="2" charset="0"/>
                <a:cs typeface="Calibri" panose="020F0502020204030204" pitchFamily="34" charset="0"/>
              </a:rPr>
              <a:t>(3)</a:t>
            </a:r>
            <a:r>
              <a:rPr lang="en-GB" sz="1100" dirty="0">
                <a:latin typeface="Roboto" panose="02000000000000000000" pitchFamily="2" charset="0"/>
                <a:ea typeface="Roboto" panose="02000000000000000000" pitchFamily="2" charset="0"/>
                <a:cs typeface="Calibri" panose="020F0502020204030204" pitchFamily="34" charset="0"/>
              </a:rPr>
              <a:t> to clear the fields or “Search” </a:t>
            </a:r>
            <a:r>
              <a:rPr lang="en-GB" sz="1100" b="1" i="1" dirty="0">
                <a:latin typeface="Roboto" panose="02000000000000000000" pitchFamily="2" charset="0"/>
                <a:ea typeface="Roboto" panose="02000000000000000000" pitchFamily="2" charset="0"/>
                <a:cs typeface="Calibri" panose="020F0502020204030204" pitchFamily="34" charset="0"/>
              </a:rPr>
              <a:t>(4)</a:t>
            </a:r>
            <a:r>
              <a:rPr lang="en-GB" sz="1100" dirty="0">
                <a:latin typeface="Roboto" panose="02000000000000000000" pitchFamily="2" charset="0"/>
                <a:ea typeface="Roboto" panose="02000000000000000000" pitchFamily="2" charset="0"/>
                <a:cs typeface="Calibri" panose="020F0502020204030204" pitchFamily="34" charset="0"/>
              </a:rPr>
              <a:t> to complete the query. The Submission List will re-populate per the entered filter criteria.  Press “Report” </a:t>
            </a:r>
            <a:r>
              <a:rPr lang="en-GB" sz="1100" b="1" i="1" dirty="0">
                <a:latin typeface="Roboto" panose="02000000000000000000" pitchFamily="2" charset="0"/>
                <a:ea typeface="Roboto" panose="02000000000000000000" pitchFamily="2" charset="0"/>
                <a:cs typeface="Calibri" panose="020F0502020204030204" pitchFamily="34" charset="0"/>
              </a:rPr>
              <a:t>(5)</a:t>
            </a:r>
            <a:r>
              <a:rPr lang="en-GB" sz="1100" dirty="0">
                <a:latin typeface="Roboto" panose="02000000000000000000" pitchFamily="2" charset="0"/>
                <a:ea typeface="Roboto" panose="02000000000000000000" pitchFamily="2" charset="0"/>
                <a:cs typeface="Calibri" panose="020F0502020204030204" pitchFamily="34" charset="0"/>
              </a:rPr>
              <a:t> to generate a report using the selected data.  Press “Save Search” </a:t>
            </a:r>
            <a:r>
              <a:rPr lang="en-GB" sz="1100" b="1" i="1" dirty="0">
                <a:latin typeface="Roboto" panose="02000000000000000000" pitchFamily="2" charset="0"/>
                <a:ea typeface="Roboto" panose="02000000000000000000" pitchFamily="2" charset="0"/>
                <a:cs typeface="Calibri" panose="020F0502020204030204" pitchFamily="34" charset="0"/>
              </a:rPr>
              <a:t>(6)</a:t>
            </a:r>
            <a:r>
              <a:rPr lang="en-GB" sz="1100" dirty="0">
                <a:latin typeface="Roboto" panose="02000000000000000000" pitchFamily="2" charset="0"/>
                <a:ea typeface="Roboto" panose="02000000000000000000" pitchFamily="2" charset="0"/>
                <a:cs typeface="Calibri" panose="020F0502020204030204" pitchFamily="34" charset="0"/>
              </a:rPr>
              <a:t> to save your search.  Your search will appear in the “Load Search Criteria” dropdown list. </a:t>
            </a:r>
            <a:r>
              <a:rPr lang="en-GB" sz="1100" b="1" i="1" dirty="0">
                <a:latin typeface="Roboto" panose="02000000000000000000" pitchFamily="2" charset="0"/>
                <a:ea typeface="Roboto" panose="02000000000000000000" pitchFamily="2" charset="0"/>
                <a:cs typeface="Calibri" panose="020F0502020204030204" pitchFamily="34" charset="0"/>
              </a:rPr>
              <a:t>(7)</a:t>
            </a:r>
          </a:p>
        </p:txBody>
      </p:sp>
      <p:sp>
        <p:nvSpPr>
          <p:cNvPr id="5" name="AutoShape 7">
            <a:extLst>
              <a:ext uri="{FF2B5EF4-FFF2-40B4-BE49-F238E27FC236}">
                <a16:creationId xmlns:a16="http://schemas.microsoft.com/office/drawing/2014/main" id="{13D0E2BA-1868-49D4-A6A8-1621A81B0857}"/>
              </a:ext>
            </a:extLst>
          </p:cNvPr>
          <p:cNvSpPr>
            <a:spLocks noChangeArrowheads="1"/>
          </p:cNvSpPr>
          <p:nvPr/>
        </p:nvSpPr>
        <p:spPr bwMode="auto">
          <a:xfrm rot="16200000" flipH="1">
            <a:off x="1041222" y="1688247"/>
            <a:ext cx="336170" cy="157740"/>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400" b="1" dirty="0">
                <a:latin typeface="Arial" pitchFamily="-112" charset="0"/>
                <a:ea typeface="Arial" pitchFamily="-112" charset="0"/>
                <a:cs typeface="Arial" pitchFamily="-112" charset="0"/>
              </a:rPr>
              <a:t>1</a:t>
            </a:r>
            <a:endParaRPr lang="en-US" sz="1200" b="1" dirty="0">
              <a:latin typeface="Arial" pitchFamily="-112" charset="0"/>
              <a:ea typeface="Arial" pitchFamily="-112" charset="0"/>
              <a:cs typeface="Arial" pitchFamily="-112" charset="0"/>
            </a:endParaRPr>
          </a:p>
        </p:txBody>
      </p:sp>
      <p:sp>
        <p:nvSpPr>
          <p:cNvPr id="6" name="AutoShape 6">
            <a:extLst>
              <a:ext uri="{FF2B5EF4-FFF2-40B4-BE49-F238E27FC236}">
                <a16:creationId xmlns:a16="http://schemas.microsoft.com/office/drawing/2014/main" id="{22553F87-91B1-40AB-81D8-238185D2F061}"/>
              </a:ext>
            </a:extLst>
          </p:cNvPr>
          <p:cNvSpPr>
            <a:spLocks noChangeArrowheads="1"/>
          </p:cNvSpPr>
          <p:nvPr/>
        </p:nvSpPr>
        <p:spPr bwMode="auto">
          <a:xfrm flipV="1">
            <a:off x="723262" y="2209957"/>
            <a:ext cx="328304" cy="161518"/>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wrap="none" anchor="ctr"/>
          <a:lstStyle/>
          <a:p>
            <a:pPr algn="ctr" eaLnBrk="0" hangingPunct="0">
              <a:defRPr/>
            </a:pPr>
            <a:r>
              <a:rPr lang="en-US" sz="1400" b="1" dirty="0">
                <a:latin typeface="Arial" pitchFamily="-112" charset="0"/>
                <a:ea typeface="Arial" pitchFamily="-112" charset="0"/>
                <a:cs typeface="Arial" pitchFamily="-112" charset="0"/>
              </a:rPr>
              <a:t>2</a:t>
            </a:r>
          </a:p>
        </p:txBody>
      </p:sp>
      <p:sp>
        <p:nvSpPr>
          <p:cNvPr id="7" name="AutoShape 7">
            <a:extLst>
              <a:ext uri="{FF2B5EF4-FFF2-40B4-BE49-F238E27FC236}">
                <a16:creationId xmlns:a16="http://schemas.microsoft.com/office/drawing/2014/main" id="{C6FB09C9-1EBD-4474-B7E1-8C031F3FFAAA}"/>
              </a:ext>
            </a:extLst>
          </p:cNvPr>
          <p:cNvSpPr>
            <a:spLocks noChangeArrowheads="1"/>
          </p:cNvSpPr>
          <p:nvPr/>
        </p:nvSpPr>
        <p:spPr bwMode="auto">
          <a:xfrm rot="16200000" flipH="1">
            <a:off x="4597475" y="3129427"/>
            <a:ext cx="336170" cy="157742"/>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400" b="1" dirty="0">
                <a:latin typeface="Arial" pitchFamily="-112" charset="0"/>
                <a:ea typeface="Arial" pitchFamily="-112" charset="0"/>
                <a:cs typeface="Arial" pitchFamily="-112" charset="0"/>
              </a:rPr>
              <a:t>3</a:t>
            </a:r>
          </a:p>
        </p:txBody>
      </p:sp>
      <p:sp>
        <p:nvSpPr>
          <p:cNvPr id="8" name="AutoShape 7">
            <a:extLst>
              <a:ext uri="{FF2B5EF4-FFF2-40B4-BE49-F238E27FC236}">
                <a16:creationId xmlns:a16="http://schemas.microsoft.com/office/drawing/2014/main" id="{C04DE6ED-DB7F-427B-86B6-85EAF90F8F9D}"/>
              </a:ext>
            </a:extLst>
          </p:cNvPr>
          <p:cNvSpPr>
            <a:spLocks noChangeArrowheads="1"/>
          </p:cNvSpPr>
          <p:nvPr/>
        </p:nvSpPr>
        <p:spPr bwMode="auto">
          <a:xfrm rot="16200000" flipH="1">
            <a:off x="5053851" y="3129428"/>
            <a:ext cx="336170" cy="157742"/>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400" b="1" dirty="0">
                <a:latin typeface="Arial" pitchFamily="-112" charset="0"/>
                <a:ea typeface="Arial" pitchFamily="-112" charset="0"/>
                <a:cs typeface="Arial" pitchFamily="-112" charset="0"/>
              </a:rPr>
              <a:t>4</a:t>
            </a:r>
          </a:p>
        </p:txBody>
      </p:sp>
      <p:sp>
        <p:nvSpPr>
          <p:cNvPr id="9" name="AutoShape 7">
            <a:extLst>
              <a:ext uri="{FF2B5EF4-FFF2-40B4-BE49-F238E27FC236}">
                <a16:creationId xmlns:a16="http://schemas.microsoft.com/office/drawing/2014/main" id="{0FEE9E71-836C-4C73-9AF1-5C6517FE35F5}"/>
              </a:ext>
            </a:extLst>
          </p:cNvPr>
          <p:cNvSpPr>
            <a:spLocks noChangeArrowheads="1"/>
          </p:cNvSpPr>
          <p:nvPr/>
        </p:nvSpPr>
        <p:spPr bwMode="auto">
          <a:xfrm rot="16200000" flipH="1">
            <a:off x="5510227" y="3129428"/>
            <a:ext cx="336170" cy="157742"/>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400" b="1" dirty="0">
                <a:latin typeface="Arial" pitchFamily="-112" charset="0"/>
                <a:ea typeface="Arial" pitchFamily="-112" charset="0"/>
                <a:cs typeface="Arial" pitchFamily="-112" charset="0"/>
              </a:rPr>
              <a:t>5</a:t>
            </a:r>
          </a:p>
        </p:txBody>
      </p:sp>
      <p:sp>
        <p:nvSpPr>
          <p:cNvPr id="10" name="AutoShape 7">
            <a:extLst>
              <a:ext uri="{FF2B5EF4-FFF2-40B4-BE49-F238E27FC236}">
                <a16:creationId xmlns:a16="http://schemas.microsoft.com/office/drawing/2014/main" id="{5C560708-AFAD-40A5-B9C6-50276B32B8D3}"/>
              </a:ext>
            </a:extLst>
          </p:cNvPr>
          <p:cNvSpPr>
            <a:spLocks noChangeArrowheads="1"/>
          </p:cNvSpPr>
          <p:nvPr/>
        </p:nvSpPr>
        <p:spPr bwMode="auto">
          <a:xfrm rot="16200000" flipH="1">
            <a:off x="1198963" y="3129427"/>
            <a:ext cx="336170" cy="157742"/>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400" b="1" dirty="0">
                <a:latin typeface="Arial" pitchFamily="-112" charset="0"/>
                <a:ea typeface="Arial" pitchFamily="-112" charset="0"/>
                <a:cs typeface="Arial" pitchFamily="-112" charset="0"/>
              </a:rPr>
              <a:t>6</a:t>
            </a:r>
          </a:p>
        </p:txBody>
      </p:sp>
      <p:sp>
        <p:nvSpPr>
          <p:cNvPr id="11" name="AutoShape 7">
            <a:extLst>
              <a:ext uri="{FF2B5EF4-FFF2-40B4-BE49-F238E27FC236}">
                <a16:creationId xmlns:a16="http://schemas.microsoft.com/office/drawing/2014/main" id="{B24E0834-E0C2-4A81-B620-34057D526557}"/>
              </a:ext>
            </a:extLst>
          </p:cNvPr>
          <p:cNvSpPr>
            <a:spLocks noChangeArrowheads="1"/>
          </p:cNvSpPr>
          <p:nvPr/>
        </p:nvSpPr>
        <p:spPr bwMode="auto">
          <a:xfrm rot="16200000" flipH="1">
            <a:off x="5794473" y="1350906"/>
            <a:ext cx="336170" cy="157742"/>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400" b="1" dirty="0">
                <a:latin typeface="Arial" pitchFamily="-112" charset="0"/>
                <a:ea typeface="Arial" pitchFamily="-112" charset="0"/>
                <a:cs typeface="Arial" pitchFamily="-112" charset="0"/>
              </a:rPr>
              <a:t>7</a:t>
            </a:r>
          </a:p>
        </p:txBody>
      </p:sp>
    </p:spTree>
    <p:extLst>
      <p:ext uri="{BB962C8B-B14F-4D97-AF65-F5344CB8AC3E}">
        <p14:creationId xmlns:p14="http://schemas.microsoft.com/office/powerpoint/2010/main" val="27643356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678542-D1B2-43D8-8DF7-084B3E80D0E5}"/>
              </a:ext>
            </a:extLst>
          </p:cNvPr>
          <p:cNvPicPr>
            <a:picLocks noChangeAspect="1"/>
          </p:cNvPicPr>
          <p:nvPr/>
        </p:nvPicPr>
        <p:blipFill>
          <a:blip r:embed="rId3"/>
          <a:stretch>
            <a:fillRect/>
          </a:stretch>
        </p:blipFill>
        <p:spPr>
          <a:xfrm>
            <a:off x="248477" y="1747886"/>
            <a:ext cx="7563678" cy="2586244"/>
          </a:xfrm>
          <a:prstGeom prst="rect">
            <a:avLst/>
          </a:prstGeom>
        </p:spPr>
      </p:pic>
      <p:sp>
        <p:nvSpPr>
          <p:cNvPr id="2" name="Title 1">
            <a:extLst>
              <a:ext uri="{FF2B5EF4-FFF2-40B4-BE49-F238E27FC236}">
                <a16:creationId xmlns:a16="http://schemas.microsoft.com/office/drawing/2014/main" id="{6EF2981D-2AFC-4281-880F-DF1DA037644A}"/>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rPr>
              <a:t>Submissions List</a:t>
            </a:r>
            <a:br>
              <a:rPr lang="en-US" dirty="0">
                <a:latin typeface="Roboto" panose="02000000000000000000" pitchFamily="2" charset="0"/>
                <a:ea typeface="Roboto" panose="02000000000000000000" pitchFamily="2" charset="0"/>
              </a:rPr>
            </a:br>
            <a:r>
              <a:rPr lang="en-US" sz="1600" b="0" dirty="0">
                <a:solidFill>
                  <a:schemeClr val="tx1"/>
                </a:solidFill>
                <a:latin typeface="Roboto" panose="02000000000000000000" pitchFamily="2" charset="0"/>
                <a:ea typeface="Roboto" panose="02000000000000000000" pitchFamily="2" charset="0"/>
              </a:rPr>
              <a:t>Transmittal Form</a:t>
            </a:r>
            <a:endParaRPr lang="en-US" b="0" dirty="0">
              <a:solidFill>
                <a:schemeClr val="tx1"/>
              </a:solidFill>
              <a:latin typeface="Roboto" panose="02000000000000000000" pitchFamily="2" charset="0"/>
              <a:ea typeface="Roboto" panose="02000000000000000000" pitchFamily="2" charset="0"/>
            </a:endParaRPr>
          </a:p>
        </p:txBody>
      </p:sp>
      <p:sp>
        <p:nvSpPr>
          <p:cNvPr id="4" name="Rectangle 5">
            <a:extLst>
              <a:ext uri="{FF2B5EF4-FFF2-40B4-BE49-F238E27FC236}">
                <a16:creationId xmlns:a16="http://schemas.microsoft.com/office/drawing/2014/main" id="{A26B3885-613D-4B57-B821-3E326ABA3365}"/>
              </a:ext>
            </a:extLst>
          </p:cNvPr>
          <p:cNvSpPr>
            <a:spLocks noChangeArrowheads="1"/>
          </p:cNvSpPr>
          <p:nvPr/>
        </p:nvSpPr>
        <p:spPr bwMode="auto">
          <a:xfrm>
            <a:off x="278445" y="1298593"/>
            <a:ext cx="5808248" cy="285036"/>
          </a:xfrm>
          <a:prstGeom prst="roundRect">
            <a:avLst>
              <a:gd name="adj" fmla="val 5769"/>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GB" sz="1200" dirty="0">
                <a:latin typeface="Raleway" panose="020B0503030101060003" pitchFamily="34" charset="0"/>
                <a:cs typeface="Calibri" panose="020F0502020204030204" pitchFamily="34" charset="0"/>
              </a:rPr>
              <a:t>Select the icons to save/print </a:t>
            </a:r>
            <a:r>
              <a:rPr lang="en-GB" sz="1200" b="1" i="1" dirty="0">
                <a:latin typeface="Raleway" panose="020B0503030101060003" pitchFamily="34" charset="0"/>
                <a:cs typeface="Calibri" panose="020F0502020204030204" pitchFamily="34" charset="0"/>
              </a:rPr>
              <a:t>(1) or</a:t>
            </a:r>
            <a:r>
              <a:rPr lang="en-GB" sz="1200" dirty="0">
                <a:latin typeface="Raleway" panose="020B0503030101060003" pitchFamily="34" charset="0"/>
                <a:cs typeface="Calibri" panose="020F0502020204030204" pitchFamily="34" charset="0"/>
              </a:rPr>
              <a:t> view </a:t>
            </a:r>
            <a:r>
              <a:rPr lang="en-GB" sz="1200" b="1" i="1" dirty="0">
                <a:latin typeface="Raleway" panose="020B0503030101060003" pitchFamily="34" charset="0"/>
                <a:cs typeface="Calibri" panose="020F0502020204030204" pitchFamily="34" charset="0"/>
              </a:rPr>
              <a:t>(2)</a:t>
            </a:r>
            <a:r>
              <a:rPr lang="en-GB" sz="1200" dirty="0">
                <a:latin typeface="Raleway" panose="020B0503030101060003" pitchFamily="34" charset="0"/>
                <a:cs typeface="Calibri" panose="020F0502020204030204" pitchFamily="34" charset="0"/>
              </a:rPr>
              <a:t> the data transmittal form.</a:t>
            </a:r>
          </a:p>
        </p:txBody>
      </p:sp>
      <p:sp>
        <p:nvSpPr>
          <p:cNvPr id="5" name="AutoShape 7">
            <a:extLst>
              <a:ext uri="{FF2B5EF4-FFF2-40B4-BE49-F238E27FC236}">
                <a16:creationId xmlns:a16="http://schemas.microsoft.com/office/drawing/2014/main" id="{A22899E9-69BD-4492-B272-78CF966EDD0F}"/>
              </a:ext>
            </a:extLst>
          </p:cNvPr>
          <p:cNvSpPr>
            <a:spLocks noChangeArrowheads="1"/>
          </p:cNvSpPr>
          <p:nvPr/>
        </p:nvSpPr>
        <p:spPr bwMode="auto">
          <a:xfrm rot="16200000" flipH="1">
            <a:off x="422485" y="3222302"/>
            <a:ext cx="406400" cy="195262"/>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400" b="1" dirty="0">
                <a:latin typeface="Arial" pitchFamily="-112" charset="0"/>
                <a:ea typeface="Arial" pitchFamily="-112" charset="0"/>
                <a:cs typeface="Arial" pitchFamily="-112" charset="0"/>
              </a:rPr>
              <a:t>1</a:t>
            </a:r>
            <a:endParaRPr lang="en-US" sz="1200" b="1" dirty="0">
              <a:latin typeface="Arial" pitchFamily="-112" charset="0"/>
              <a:ea typeface="Arial" pitchFamily="-112" charset="0"/>
              <a:cs typeface="Arial" pitchFamily="-112" charset="0"/>
            </a:endParaRPr>
          </a:p>
        </p:txBody>
      </p:sp>
      <p:sp>
        <p:nvSpPr>
          <p:cNvPr id="6" name="AutoShape 7">
            <a:extLst>
              <a:ext uri="{FF2B5EF4-FFF2-40B4-BE49-F238E27FC236}">
                <a16:creationId xmlns:a16="http://schemas.microsoft.com/office/drawing/2014/main" id="{1205E88F-6CFA-4416-B388-E52E72DB5079}"/>
              </a:ext>
            </a:extLst>
          </p:cNvPr>
          <p:cNvSpPr>
            <a:spLocks noChangeArrowheads="1"/>
          </p:cNvSpPr>
          <p:nvPr/>
        </p:nvSpPr>
        <p:spPr bwMode="auto">
          <a:xfrm rot="16200000" flipH="1">
            <a:off x="710477" y="3222302"/>
            <a:ext cx="406400" cy="195262"/>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400" b="1" dirty="0">
                <a:latin typeface="Arial" pitchFamily="-112" charset="0"/>
                <a:ea typeface="Arial" pitchFamily="-112" charset="0"/>
                <a:cs typeface="Arial" pitchFamily="-112" charset="0"/>
              </a:rPr>
              <a:t>2</a:t>
            </a:r>
            <a:endParaRPr lang="en-US" sz="1200" b="1" dirty="0">
              <a:latin typeface="Arial" pitchFamily="-112" charset="0"/>
              <a:ea typeface="Arial" pitchFamily="-112" charset="0"/>
              <a:cs typeface="Arial" pitchFamily="-112" charset="0"/>
            </a:endParaRPr>
          </a:p>
        </p:txBody>
      </p:sp>
    </p:spTree>
    <p:extLst>
      <p:ext uri="{BB962C8B-B14F-4D97-AF65-F5344CB8AC3E}">
        <p14:creationId xmlns:p14="http://schemas.microsoft.com/office/powerpoint/2010/main" val="14090685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2DFF0-157D-49E3-99AF-C03AFE381915}"/>
              </a:ext>
            </a:extLst>
          </p:cNvPr>
          <p:cNvSpPr>
            <a:spLocks noGrp="1"/>
          </p:cNvSpPr>
          <p:nvPr>
            <p:ph type="title"/>
          </p:nvPr>
        </p:nvSpPr>
        <p:spPr/>
        <p:txBody>
          <a:bodyPr/>
          <a:lstStyle/>
          <a:p>
            <a:r>
              <a:rPr lang="en-US" dirty="0">
                <a:latin typeface="Raleway" panose="020B0503030101060003" pitchFamily="34" charset="0"/>
              </a:rPr>
              <a:t>Email Notifications</a:t>
            </a:r>
          </a:p>
        </p:txBody>
      </p:sp>
      <p:pic>
        <p:nvPicPr>
          <p:cNvPr id="3" name="Picture 2">
            <a:extLst>
              <a:ext uri="{FF2B5EF4-FFF2-40B4-BE49-F238E27FC236}">
                <a16:creationId xmlns:a16="http://schemas.microsoft.com/office/drawing/2014/main" id="{6B3365BE-77F1-4E5C-A7F0-CF1D62BD19BF}"/>
              </a:ext>
            </a:extLst>
          </p:cNvPr>
          <p:cNvPicPr>
            <a:picLocks noChangeAspect="1"/>
          </p:cNvPicPr>
          <p:nvPr/>
        </p:nvPicPr>
        <p:blipFill>
          <a:blip r:embed="rId2"/>
          <a:stretch>
            <a:fillRect/>
          </a:stretch>
        </p:blipFill>
        <p:spPr>
          <a:xfrm>
            <a:off x="337931" y="1064709"/>
            <a:ext cx="5128592" cy="3579879"/>
          </a:xfrm>
          <a:prstGeom prst="rect">
            <a:avLst/>
          </a:prstGeom>
        </p:spPr>
      </p:pic>
      <p:sp>
        <p:nvSpPr>
          <p:cNvPr id="4" name="AutoShape 6">
            <a:extLst>
              <a:ext uri="{FF2B5EF4-FFF2-40B4-BE49-F238E27FC236}">
                <a16:creationId xmlns:a16="http://schemas.microsoft.com/office/drawing/2014/main" id="{C9DCAEFF-D836-4654-B273-4AEE5A66F3DB}"/>
              </a:ext>
            </a:extLst>
          </p:cNvPr>
          <p:cNvSpPr>
            <a:spLocks noChangeArrowheads="1"/>
          </p:cNvSpPr>
          <p:nvPr/>
        </p:nvSpPr>
        <p:spPr bwMode="auto">
          <a:xfrm flipV="1">
            <a:off x="4485588" y="4474965"/>
            <a:ext cx="293144" cy="140846"/>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wrap="none" anchor="ctr"/>
          <a:lstStyle/>
          <a:p>
            <a:pPr algn="ctr" eaLnBrk="0" hangingPunct="0">
              <a:defRPr/>
            </a:pPr>
            <a:r>
              <a:rPr lang="en-US" sz="1400" b="1" dirty="0">
                <a:latin typeface="Arial" pitchFamily="-112" charset="0"/>
                <a:ea typeface="Arial" pitchFamily="-112" charset="0"/>
                <a:cs typeface="Arial" pitchFamily="-112" charset="0"/>
              </a:rPr>
              <a:t>3b</a:t>
            </a:r>
          </a:p>
        </p:txBody>
      </p:sp>
      <p:sp>
        <p:nvSpPr>
          <p:cNvPr id="5" name="AutoShape 6">
            <a:extLst>
              <a:ext uri="{FF2B5EF4-FFF2-40B4-BE49-F238E27FC236}">
                <a16:creationId xmlns:a16="http://schemas.microsoft.com/office/drawing/2014/main" id="{AE083CBC-DAEB-4FF7-B07E-A197920C573F}"/>
              </a:ext>
            </a:extLst>
          </p:cNvPr>
          <p:cNvSpPr>
            <a:spLocks noChangeArrowheads="1"/>
          </p:cNvSpPr>
          <p:nvPr/>
        </p:nvSpPr>
        <p:spPr bwMode="auto">
          <a:xfrm flipV="1">
            <a:off x="3921688" y="3308380"/>
            <a:ext cx="293144" cy="140847"/>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wrap="none" anchor="ctr"/>
          <a:lstStyle/>
          <a:p>
            <a:pPr algn="ctr" eaLnBrk="0" hangingPunct="0">
              <a:defRPr/>
            </a:pPr>
            <a:r>
              <a:rPr lang="en-US" sz="1400" b="1" dirty="0">
                <a:latin typeface="Arial" pitchFamily="-112" charset="0"/>
                <a:ea typeface="Arial" pitchFamily="-112" charset="0"/>
                <a:cs typeface="Arial" pitchFamily="-112" charset="0"/>
              </a:rPr>
              <a:t>3a</a:t>
            </a:r>
          </a:p>
        </p:txBody>
      </p:sp>
      <p:sp>
        <p:nvSpPr>
          <p:cNvPr id="6" name="AutoShape 7">
            <a:extLst>
              <a:ext uri="{FF2B5EF4-FFF2-40B4-BE49-F238E27FC236}">
                <a16:creationId xmlns:a16="http://schemas.microsoft.com/office/drawing/2014/main" id="{F3343EC2-7F6C-46BB-BCE0-561D16FA7942}"/>
              </a:ext>
            </a:extLst>
          </p:cNvPr>
          <p:cNvSpPr>
            <a:spLocks noChangeArrowheads="1"/>
          </p:cNvSpPr>
          <p:nvPr/>
        </p:nvSpPr>
        <p:spPr bwMode="auto">
          <a:xfrm rot="5400000" flipH="1" flipV="1">
            <a:off x="5048683" y="1462382"/>
            <a:ext cx="293144" cy="140846"/>
          </a:xfrm>
          <a:prstGeom prst="homePlate">
            <a:avLst>
              <a:gd name="adj" fmla="val 52032"/>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400" b="1" dirty="0">
                <a:latin typeface="Arial" pitchFamily="-112" charset="0"/>
                <a:ea typeface="Arial" pitchFamily="-112" charset="0"/>
                <a:cs typeface="Arial" pitchFamily="-112" charset="0"/>
              </a:rPr>
              <a:t>2</a:t>
            </a:r>
          </a:p>
        </p:txBody>
      </p:sp>
      <p:sp>
        <p:nvSpPr>
          <p:cNvPr id="7" name="AutoShape 7">
            <a:extLst>
              <a:ext uri="{FF2B5EF4-FFF2-40B4-BE49-F238E27FC236}">
                <a16:creationId xmlns:a16="http://schemas.microsoft.com/office/drawing/2014/main" id="{A4C5B377-5F91-421D-A4B4-1535B5E5315E}"/>
              </a:ext>
            </a:extLst>
          </p:cNvPr>
          <p:cNvSpPr>
            <a:spLocks noChangeArrowheads="1"/>
          </p:cNvSpPr>
          <p:nvPr/>
        </p:nvSpPr>
        <p:spPr bwMode="auto">
          <a:xfrm rot="16200000" flipH="1">
            <a:off x="818049" y="880518"/>
            <a:ext cx="293144" cy="140846"/>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200" b="1" dirty="0">
                <a:latin typeface="Arial" pitchFamily="-112" charset="0"/>
                <a:ea typeface="Arial" pitchFamily="-112" charset="0"/>
                <a:cs typeface="Arial" pitchFamily="-112" charset="0"/>
              </a:rPr>
              <a:t>1a</a:t>
            </a:r>
          </a:p>
        </p:txBody>
      </p:sp>
      <p:sp>
        <p:nvSpPr>
          <p:cNvPr id="8" name="AutoShape 7">
            <a:extLst>
              <a:ext uri="{FF2B5EF4-FFF2-40B4-BE49-F238E27FC236}">
                <a16:creationId xmlns:a16="http://schemas.microsoft.com/office/drawing/2014/main" id="{444D1397-60A8-43A3-9B0E-32287D155D22}"/>
              </a:ext>
            </a:extLst>
          </p:cNvPr>
          <p:cNvSpPr>
            <a:spLocks noChangeArrowheads="1"/>
          </p:cNvSpPr>
          <p:nvPr/>
        </p:nvSpPr>
        <p:spPr bwMode="auto">
          <a:xfrm rot="16200000" flipH="1">
            <a:off x="1083834" y="1077124"/>
            <a:ext cx="293144" cy="140846"/>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200" b="1" dirty="0">
                <a:latin typeface="Arial" pitchFamily="-112" charset="0"/>
                <a:ea typeface="Arial" pitchFamily="-112" charset="0"/>
                <a:cs typeface="Arial" pitchFamily="-112" charset="0"/>
              </a:rPr>
              <a:t>1b</a:t>
            </a:r>
          </a:p>
        </p:txBody>
      </p:sp>
      <p:sp>
        <p:nvSpPr>
          <p:cNvPr id="9" name="Rectangle 5">
            <a:extLst>
              <a:ext uri="{FF2B5EF4-FFF2-40B4-BE49-F238E27FC236}">
                <a16:creationId xmlns:a16="http://schemas.microsoft.com/office/drawing/2014/main" id="{8E0D86E6-CA29-4918-848B-5ED5E21CE619}"/>
              </a:ext>
            </a:extLst>
          </p:cNvPr>
          <p:cNvSpPr>
            <a:spLocks noChangeArrowheads="1"/>
          </p:cNvSpPr>
          <p:nvPr/>
        </p:nvSpPr>
        <p:spPr bwMode="auto">
          <a:xfrm>
            <a:off x="5641041" y="1237145"/>
            <a:ext cx="3084150" cy="3135392"/>
          </a:xfrm>
          <a:prstGeom prst="roundRect">
            <a:avLst>
              <a:gd name="adj" fmla="val 5769"/>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Select </a:t>
            </a:r>
            <a:r>
              <a:rPr lang="en-GB" sz="1200" b="1" dirty="0">
                <a:latin typeface="Roboto" panose="02000000000000000000" pitchFamily="2" charset="0"/>
                <a:ea typeface="Roboto" panose="02000000000000000000" pitchFamily="2" charset="0"/>
                <a:cs typeface="Calibri" panose="020F0502020204030204" pitchFamily="34" charset="0"/>
              </a:rPr>
              <a:t>Home</a:t>
            </a:r>
            <a:r>
              <a:rPr lang="en-GB" sz="1200" dirty="0">
                <a:latin typeface="Roboto" panose="02000000000000000000" pitchFamily="2" charset="0"/>
                <a:ea typeface="Roboto" panose="02000000000000000000" pitchFamily="2" charset="0"/>
                <a:cs typeface="Calibri" panose="020F0502020204030204" pitchFamily="34" charset="0"/>
              </a:rPr>
              <a:t> tab </a:t>
            </a:r>
            <a:r>
              <a:rPr lang="en-GB" sz="1200" b="1" i="1" dirty="0">
                <a:latin typeface="Roboto" panose="02000000000000000000" pitchFamily="2" charset="0"/>
                <a:ea typeface="Roboto" panose="02000000000000000000" pitchFamily="2" charset="0"/>
                <a:cs typeface="Calibri" panose="020F0502020204030204" pitchFamily="34" charset="0"/>
              </a:rPr>
              <a:t>(1a) </a:t>
            </a:r>
            <a:r>
              <a:rPr lang="en-GB" sz="1200" dirty="0">
                <a:latin typeface="Roboto" panose="02000000000000000000" pitchFamily="2" charset="0"/>
                <a:ea typeface="Roboto" panose="02000000000000000000" pitchFamily="2" charset="0"/>
                <a:cs typeface="Calibri" panose="020F0502020204030204" pitchFamily="34" charset="0"/>
              </a:rPr>
              <a:t>and </a:t>
            </a:r>
            <a:r>
              <a:rPr lang="en-GB" sz="1200" b="1" dirty="0">
                <a:latin typeface="Roboto" panose="02000000000000000000" pitchFamily="2" charset="0"/>
                <a:ea typeface="Roboto" panose="02000000000000000000" pitchFamily="2" charset="0"/>
                <a:cs typeface="Calibri" panose="020F0502020204030204" pitchFamily="34" charset="0"/>
              </a:rPr>
              <a:t>My Trials </a:t>
            </a:r>
            <a:r>
              <a:rPr lang="en-GB" sz="1200" dirty="0">
                <a:latin typeface="Roboto" panose="02000000000000000000" pitchFamily="2" charset="0"/>
                <a:ea typeface="Roboto" panose="02000000000000000000" pitchFamily="2" charset="0"/>
                <a:cs typeface="Calibri" panose="020F0502020204030204" pitchFamily="34" charset="0"/>
              </a:rPr>
              <a:t>sub-tab </a:t>
            </a:r>
            <a:r>
              <a:rPr lang="en-GB" sz="1200" b="1" i="1" dirty="0">
                <a:latin typeface="Roboto" panose="02000000000000000000" pitchFamily="2" charset="0"/>
                <a:ea typeface="Roboto" panose="02000000000000000000" pitchFamily="2" charset="0"/>
                <a:cs typeface="Calibri" panose="020F0502020204030204" pitchFamily="34" charset="0"/>
              </a:rPr>
              <a:t>(1b).</a:t>
            </a:r>
          </a:p>
          <a:p>
            <a:pPr eaLnBrk="0" hangingPunct="0">
              <a:defRPr/>
            </a:pP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Confirm the trial in the dropdown menu in the upper-right corner. </a:t>
            </a:r>
            <a:r>
              <a:rPr lang="en-GB" sz="1200" b="1" i="1" dirty="0">
                <a:latin typeface="Roboto" panose="02000000000000000000" pitchFamily="2" charset="0"/>
                <a:ea typeface="Roboto" panose="02000000000000000000" pitchFamily="2" charset="0"/>
                <a:cs typeface="Calibri" panose="020F0502020204030204" pitchFamily="34" charset="0"/>
              </a:rPr>
              <a:t>(2)</a:t>
            </a: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Notifications are listed under trial description. Select desired notifications in the </a:t>
            </a:r>
            <a:r>
              <a:rPr lang="en-GB" sz="1200" b="1" dirty="0">
                <a:latin typeface="Roboto" panose="02000000000000000000" pitchFamily="2" charset="0"/>
                <a:ea typeface="Roboto" panose="02000000000000000000" pitchFamily="2" charset="0"/>
                <a:cs typeface="Calibri" panose="020F0502020204030204" pitchFamily="34" charset="0"/>
              </a:rPr>
              <a:t>Active Subscription </a:t>
            </a:r>
            <a:r>
              <a:rPr lang="en-GB" sz="1200" b="1" i="1" dirty="0">
                <a:latin typeface="Roboto" panose="02000000000000000000" pitchFamily="2" charset="0"/>
                <a:ea typeface="Roboto" panose="02000000000000000000" pitchFamily="2" charset="0"/>
                <a:cs typeface="Calibri" panose="020F0502020204030204" pitchFamily="34" charset="0"/>
              </a:rPr>
              <a:t>(3a)</a:t>
            </a:r>
            <a:r>
              <a:rPr lang="en-GB" sz="1200" b="1" dirty="0">
                <a:latin typeface="Roboto" panose="02000000000000000000" pitchFamily="2" charset="0"/>
                <a:ea typeface="Roboto" panose="02000000000000000000" pitchFamily="2" charset="0"/>
                <a:cs typeface="Calibri" panose="020F0502020204030204" pitchFamily="34" charset="0"/>
              </a:rPr>
              <a:t> </a:t>
            </a:r>
            <a:r>
              <a:rPr lang="en-GB" sz="1200" dirty="0">
                <a:latin typeface="Roboto" panose="02000000000000000000" pitchFamily="2" charset="0"/>
                <a:ea typeface="Roboto" panose="02000000000000000000" pitchFamily="2" charset="0"/>
                <a:cs typeface="Calibri" panose="020F0502020204030204" pitchFamily="34" charset="0"/>
              </a:rPr>
              <a:t>column and click </a:t>
            </a:r>
            <a:r>
              <a:rPr lang="en-GB" sz="1200" b="1" dirty="0">
                <a:latin typeface="Roboto" panose="02000000000000000000" pitchFamily="2" charset="0"/>
                <a:ea typeface="Roboto" panose="02000000000000000000" pitchFamily="2" charset="0"/>
                <a:cs typeface="Calibri" panose="020F0502020204030204" pitchFamily="34" charset="0"/>
              </a:rPr>
              <a:t>Updated Notifications</a:t>
            </a:r>
            <a:r>
              <a:rPr lang="en-GB" sz="1200" dirty="0">
                <a:latin typeface="Roboto" panose="02000000000000000000" pitchFamily="2" charset="0"/>
                <a:ea typeface="Roboto" panose="02000000000000000000" pitchFamily="2" charset="0"/>
                <a:cs typeface="Calibri" panose="020F0502020204030204" pitchFamily="34" charset="0"/>
              </a:rPr>
              <a:t> to save updated preferences. </a:t>
            </a:r>
            <a:r>
              <a:rPr lang="en-GB" sz="1200" b="1" i="1" dirty="0">
                <a:latin typeface="Roboto" panose="02000000000000000000" pitchFamily="2" charset="0"/>
                <a:ea typeface="Roboto" panose="02000000000000000000" pitchFamily="2" charset="0"/>
                <a:cs typeface="Calibri" panose="020F0502020204030204" pitchFamily="34" charset="0"/>
              </a:rPr>
              <a:t>(3b)</a:t>
            </a: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b="1" dirty="0">
                <a:latin typeface="Roboto" panose="02000000000000000000" pitchFamily="2" charset="0"/>
                <a:ea typeface="Roboto" panose="02000000000000000000" pitchFamily="2" charset="0"/>
                <a:cs typeface="Calibri" panose="020F0502020204030204" pitchFamily="34" charset="0"/>
              </a:rPr>
              <a:t>Note</a:t>
            </a:r>
            <a:r>
              <a:rPr lang="en-GB" sz="1200" dirty="0">
                <a:latin typeface="Roboto" panose="02000000000000000000" pitchFamily="2" charset="0"/>
                <a:ea typeface="Roboto" panose="02000000000000000000" pitchFamily="2" charset="0"/>
                <a:cs typeface="Calibri" panose="020F0502020204030204" pitchFamily="34" charset="0"/>
              </a:rPr>
              <a:t>: All users are automatically signed up for the “</a:t>
            </a:r>
            <a:r>
              <a:rPr lang="en-GB" sz="1200" b="1" dirty="0">
                <a:latin typeface="Roboto" panose="02000000000000000000" pitchFamily="2" charset="0"/>
                <a:ea typeface="Roboto" panose="02000000000000000000" pitchFamily="2" charset="0"/>
                <a:cs typeface="Calibri" panose="020F0502020204030204" pitchFamily="34" charset="0"/>
              </a:rPr>
              <a:t>Error transmittin</a:t>
            </a:r>
            <a:r>
              <a:rPr lang="en-GB" sz="1200" dirty="0">
                <a:latin typeface="Roboto" panose="02000000000000000000" pitchFamily="2" charset="0"/>
                <a:ea typeface="Roboto" panose="02000000000000000000" pitchFamily="2" charset="0"/>
                <a:cs typeface="Calibri" panose="020F0502020204030204" pitchFamily="34" charset="0"/>
              </a:rPr>
              <a:t>g…” and “</a:t>
            </a:r>
            <a:r>
              <a:rPr lang="en-GB" sz="1200" b="1" dirty="0">
                <a:latin typeface="Roboto" panose="02000000000000000000" pitchFamily="2" charset="0"/>
                <a:ea typeface="Roboto" panose="02000000000000000000" pitchFamily="2" charset="0"/>
                <a:cs typeface="Calibri" panose="020F0502020204030204" pitchFamily="34" charset="0"/>
              </a:rPr>
              <a:t>Image Exam…Final Destination</a:t>
            </a:r>
            <a:r>
              <a:rPr lang="en-GB" sz="1200" dirty="0">
                <a:latin typeface="Roboto" panose="02000000000000000000" pitchFamily="2" charset="0"/>
                <a:ea typeface="Roboto" panose="02000000000000000000" pitchFamily="2" charset="0"/>
                <a:cs typeface="Calibri" panose="020F0502020204030204" pitchFamily="34" charset="0"/>
              </a:rPr>
              <a:t>” notifications.</a:t>
            </a:r>
            <a:endParaRPr lang="en-GB" sz="1200" b="1" dirty="0">
              <a:latin typeface="Roboto" panose="02000000000000000000" pitchFamily="2"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2442887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90AFE-8B7E-A845-B314-DB68600E6599}"/>
              </a:ext>
            </a:extLst>
          </p:cNvPr>
          <p:cNvSpPr>
            <a:spLocks noGrp="1"/>
          </p:cNvSpPr>
          <p:nvPr>
            <p:ph type="title"/>
          </p:nvPr>
        </p:nvSpPr>
        <p:spPr>
          <a:xfrm>
            <a:off x="228900" y="324849"/>
            <a:ext cx="6895800" cy="489858"/>
          </a:xfrm>
        </p:spPr>
        <p:txBody>
          <a:bodyPr/>
          <a:lstStyle/>
          <a:p>
            <a:r>
              <a:rPr lang="en-US" dirty="0">
                <a:latin typeface="Raleway" panose="020B0503030101060003" pitchFamily="34" charset="0"/>
                <a:ea typeface="Gadugi" panose="020B0502040204020203" pitchFamily="34" charset="0"/>
              </a:rPr>
              <a:t>Getting Started</a:t>
            </a:r>
            <a:r>
              <a:rPr lang="en-US" sz="4000" dirty="0">
                <a:solidFill>
                  <a:srgbClr val="000000"/>
                </a:solidFill>
                <a:latin typeface="Raleway" panose="020B0503030101060003" pitchFamily="34" charset="0"/>
              </a:rPr>
              <a:t/>
            </a:r>
            <a:br>
              <a:rPr lang="en-US" sz="4000" dirty="0">
                <a:solidFill>
                  <a:srgbClr val="000000"/>
                </a:solidFill>
                <a:latin typeface="Raleway" panose="020B0503030101060003" pitchFamily="34" charset="0"/>
              </a:rPr>
            </a:br>
            <a:r>
              <a:rPr lang="en-US" sz="1600" b="0" dirty="0">
                <a:solidFill>
                  <a:srgbClr val="000000"/>
                </a:solidFill>
                <a:latin typeface="Raleway" panose="020B0503030101060003" pitchFamily="34" charset="0"/>
                <a:cs typeface="Calibri" panose="020F0502020204030204" pitchFamily="34" charset="0"/>
              </a:rPr>
              <a:t>(Basic Requirements)</a:t>
            </a:r>
            <a:endParaRPr lang="en-US" sz="1600" b="0" dirty="0">
              <a:latin typeface="Raleway" panose="020B0503030101060003" pitchFamily="34" charset="0"/>
            </a:endParaRPr>
          </a:p>
        </p:txBody>
      </p:sp>
      <p:graphicFrame>
        <p:nvGraphicFramePr>
          <p:cNvPr id="4" name="Diagram 3">
            <a:extLst>
              <a:ext uri="{FF2B5EF4-FFF2-40B4-BE49-F238E27FC236}">
                <a16:creationId xmlns:a16="http://schemas.microsoft.com/office/drawing/2014/main" id="{EE7A52BE-B458-4CCA-B3BD-2CFE447D879E}"/>
              </a:ext>
            </a:extLst>
          </p:cNvPr>
          <p:cNvGraphicFramePr/>
          <p:nvPr>
            <p:extLst>
              <p:ext uri="{D42A27DB-BD31-4B8C-83A1-F6EECF244321}">
                <p14:modId xmlns:p14="http://schemas.microsoft.com/office/powerpoint/2010/main" val="1441880257"/>
              </p:ext>
            </p:extLst>
          </p:nvPr>
        </p:nvGraphicFramePr>
        <p:xfrm>
          <a:off x="228899" y="1045028"/>
          <a:ext cx="8686201" cy="3452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86793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22AA9-DAC8-48D0-B32B-DD40BECE7A03}"/>
              </a:ext>
            </a:extLst>
          </p:cNvPr>
          <p:cNvSpPr>
            <a:spLocks noGrp="1"/>
          </p:cNvSpPr>
          <p:nvPr>
            <p:ph type="title"/>
          </p:nvPr>
        </p:nvSpPr>
        <p:spPr/>
        <p:txBody>
          <a:bodyPr/>
          <a:lstStyle/>
          <a:p>
            <a:r>
              <a:rPr lang="en-US" dirty="0">
                <a:latin typeface="Raleway" panose="020B0503030101060003" pitchFamily="34" charset="0"/>
              </a:rPr>
              <a:t>Modify Account / Password Settings</a:t>
            </a:r>
          </a:p>
        </p:txBody>
      </p:sp>
      <p:sp>
        <p:nvSpPr>
          <p:cNvPr id="4" name="Rectangle 5">
            <a:extLst>
              <a:ext uri="{FF2B5EF4-FFF2-40B4-BE49-F238E27FC236}">
                <a16:creationId xmlns:a16="http://schemas.microsoft.com/office/drawing/2014/main" id="{08BB6588-7942-48A9-B683-4395CA04610D}"/>
              </a:ext>
            </a:extLst>
          </p:cNvPr>
          <p:cNvSpPr>
            <a:spLocks noChangeArrowheads="1"/>
          </p:cNvSpPr>
          <p:nvPr/>
        </p:nvSpPr>
        <p:spPr bwMode="auto">
          <a:xfrm>
            <a:off x="4746811" y="1237145"/>
            <a:ext cx="3065930" cy="1615202"/>
          </a:xfrm>
          <a:prstGeom prst="roundRect">
            <a:avLst>
              <a:gd name="adj" fmla="val 5769"/>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Select </a:t>
            </a:r>
            <a:r>
              <a:rPr lang="en-GB" sz="1200" b="1" dirty="0">
                <a:latin typeface="Roboto" panose="02000000000000000000" pitchFamily="2" charset="0"/>
                <a:ea typeface="Roboto" panose="02000000000000000000" pitchFamily="2" charset="0"/>
                <a:cs typeface="Calibri" panose="020F0502020204030204" pitchFamily="34" charset="0"/>
              </a:rPr>
              <a:t>Home</a:t>
            </a:r>
            <a:r>
              <a:rPr lang="en-GB" sz="1200" dirty="0">
                <a:latin typeface="Roboto" panose="02000000000000000000" pitchFamily="2" charset="0"/>
                <a:ea typeface="Roboto" panose="02000000000000000000" pitchFamily="2" charset="0"/>
                <a:cs typeface="Calibri" panose="020F0502020204030204" pitchFamily="34" charset="0"/>
              </a:rPr>
              <a:t> tab (</a:t>
            </a:r>
            <a:r>
              <a:rPr lang="en-GB" sz="1200" b="1" i="1" dirty="0">
                <a:latin typeface="Roboto" panose="02000000000000000000" pitchFamily="2" charset="0"/>
                <a:ea typeface="Roboto" panose="02000000000000000000" pitchFamily="2" charset="0"/>
                <a:cs typeface="Calibri" panose="020F0502020204030204" pitchFamily="34" charset="0"/>
              </a:rPr>
              <a:t>1a</a:t>
            </a:r>
            <a:r>
              <a:rPr lang="en-GB" sz="1200" dirty="0">
                <a:latin typeface="Roboto" panose="02000000000000000000" pitchFamily="2" charset="0"/>
                <a:ea typeface="Roboto" panose="02000000000000000000" pitchFamily="2" charset="0"/>
                <a:cs typeface="Calibri" panose="020F0502020204030204" pitchFamily="34" charset="0"/>
              </a:rPr>
              <a:t>) and </a:t>
            </a:r>
            <a:r>
              <a:rPr lang="en-GB" sz="1200" b="1" dirty="0">
                <a:latin typeface="Roboto" panose="02000000000000000000" pitchFamily="2" charset="0"/>
                <a:ea typeface="Roboto" panose="02000000000000000000" pitchFamily="2" charset="0"/>
                <a:cs typeface="Calibri" panose="020F0502020204030204" pitchFamily="34" charset="0"/>
              </a:rPr>
              <a:t>My Account </a:t>
            </a:r>
            <a:r>
              <a:rPr lang="en-GB" sz="1200" dirty="0">
                <a:latin typeface="Roboto" panose="02000000000000000000" pitchFamily="2" charset="0"/>
                <a:ea typeface="Roboto" panose="02000000000000000000" pitchFamily="2" charset="0"/>
                <a:cs typeface="Calibri" panose="020F0502020204030204" pitchFamily="34" charset="0"/>
              </a:rPr>
              <a:t>sub-tab. </a:t>
            </a:r>
            <a:r>
              <a:rPr lang="en-GB" sz="1200" b="1" i="1" dirty="0">
                <a:latin typeface="Roboto" panose="02000000000000000000" pitchFamily="2" charset="0"/>
                <a:ea typeface="Roboto" panose="02000000000000000000" pitchFamily="2" charset="0"/>
                <a:cs typeface="Calibri" panose="020F0502020204030204" pitchFamily="34" charset="0"/>
              </a:rPr>
              <a:t>(1b)</a:t>
            </a:r>
          </a:p>
          <a:p>
            <a:pPr eaLnBrk="0" hangingPunct="0">
              <a:defRPr/>
            </a:pP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Change any pertinent information as required. </a:t>
            </a:r>
            <a:r>
              <a:rPr lang="en-GB" sz="1200" b="1" i="1" dirty="0">
                <a:latin typeface="Roboto" panose="02000000000000000000" pitchFamily="2" charset="0"/>
                <a:ea typeface="Roboto" panose="02000000000000000000" pitchFamily="2" charset="0"/>
                <a:cs typeface="Calibri" panose="020F0502020204030204" pitchFamily="34" charset="0"/>
              </a:rPr>
              <a:t>(2)</a:t>
            </a: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Click </a:t>
            </a:r>
            <a:r>
              <a:rPr lang="en-GB" sz="1200" b="1" dirty="0">
                <a:latin typeface="Roboto" panose="02000000000000000000" pitchFamily="2" charset="0"/>
                <a:ea typeface="Roboto" panose="02000000000000000000" pitchFamily="2" charset="0"/>
                <a:cs typeface="Calibri" panose="020F0502020204030204" pitchFamily="34" charset="0"/>
              </a:rPr>
              <a:t>Update</a:t>
            </a:r>
            <a:r>
              <a:rPr lang="en-GB" sz="1200" dirty="0">
                <a:latin typeface="Roboto" panose="02000000000000000000" pitchFamily="2" charset="0"/>
                <a:ea typeface="Roboto" panose="02000000000000000000" pitchFamily="2" charset="0"/>
                <a:cs typeface="Calibri" panose="020F0502020204030204" pitchFamily="34" charset="0"/>
              </a:rPr>
              <a:t> to save updated preferences. </a:t>
            </a:r>
            <a:r>
              <a:rPr lang="en-GB" sz="1200" b="1" i="1" dirty="0">
                <a:latin typeface="Roboto" panose="02000000000000000000" pitchFamily="2" charset="0"/>
                <a:ea typeface="Roboto" panose="02000000000000000000" pitchFamily="2" charset="0"/>
                <a:cs typeface="Calibri" panose="020F0502020204030204" pitchFamily="34" charset="0"/>
              </a:rPr>
              <a:t>(3)</a:t>
            </a:r>
            <a:endParaRPr lang="en-GB" sz="1200" dirty="0">
              <a:latin typeface="Roboto" panose="02000000000000000000" pitchFamily="2" charset="0"/>
              <a:ea typeface="Roboto" panose="02000000000000000000" pitchFamily="2" charset="0"/>
              <a:cs typeface="Calibri" panose="020F0502020204030204" pitchFamily="34" charset="0"/>
            </a:endParaRPr>
          </a:p>
        </p:txBody>
      </p:sp>
      <p:pic>
        <p:nvPicPr>
          <p:cNvPr id="5" name="Picture 4">
            <a:extLst>
              <a:ext uri="{FF2B5EF4-FFF2-40B4-BE49-F238E27FC236}">
                <a16:creationId xmlns:a16="http://schemas.microsoft.com/office/drawing/2014/main" id="{442F7DA2-1DD3-4D35-A2D6-9F4A8B4AA108}"/>
              </a:ext>
            </a:extLst>
          </p:cNvPr>
          <p:cNvPicPr>
            <a:picLocks noChangeAspect="1"/>
          </p:cNvPicPr>
          <p:nvPr/>
        </p:nvPicPr>
        <p:blipFill>
          <a:blip r:embed="rId2"/>
          <a:stretch>
            <a:fillRect/>
          </a:stretch>
        </p:blipFill>
        <p:spPr>
          <a:xfrm>
            <a:off x="1196788" y="1038507"/>
            <a:ext cx="3375212" cy="3526769"/>
          </a:xfrm>
          <a:prstGeom prst="rect">
            <a:avLst/>
          </a:prstGeom>
        </p:spPr>
      </p:pic>
      <p:sp>
        <p:nvSpPr>
          <p:cNvPr id="6" name="AutoShape 6">
            <a:extLst>
              <a:ext uri="{FF2B5EF4-FFF2-40B4-BE49-F238E27FC236}">
                <a16:creationId xmlns:a16="http://schemas.microsoft.com/office/drawing/2014/main" id="{AB1743D1-6C61-4C0B-8C37-F64E6BD61776}"/>
              </a:ext>
            </a:extLst>
          </p:cNvPr>
          <p:cNvSpPr>
            <a:spLocks noChangeArrowheads="1"/>
          </p:cNvSpPr>
          <p:nvPr/>
        </p:nvSpPr>
        <p:spPr bwMode="auto">
          <a:xfrm flipV="1">
            <a:off x="949174" y="1424184"/>
            <a:ext cx="320417" cy="153950"/>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wrap="none" anchor="ctr"/>
          <a:lstStyle/>
          <a:p>
            <a:pPr algn="ctr" eaLnBrk="0" hangingPunct="0">
              <a:defRPr/>
            </a:pPr>
            <a:r>
              <a:rPr lang="en-US" sz="1400" b="1" dirty="0">
                <a:latin typeface="Arial" pitchFamily="-112" charset="0"/>
                <a:ea typeface="Arial" pitchFamily="-112" charset="0"/>
                <a:cs typeface="Arial" pitchFamily="-112" charset="0"/>
              </a:rPr>
              <a:t>2</a:t>
            </a:r>
          </a:p>
        </p:txBody>
      </p:sp>
      <p:sp>
        <p:nvSpPr>
          <p:cNvPr id="7" name="AutoShape 7">
            <a:extLst>
              <a:ext uri="{FF2B5EF4-FFF2-40B4-BE49-F238E27FC236}">
                <a16:creationId xmlns:a16="http://schemas.microsoft.com/office/drawing/2014/main" id="{EC13D2BB-266D-4103-8527-E6D72FE68EA2}"/>
              </a:ext>
            </a:extLst>
          </p:cNvPr>
          <p:cNvSpPr>
            <a:spLocks noChangeArrowheads="1"/>
          </p:cNvSpPr>
          <p:nvPr/>
        </p:nvSpPr>
        <p:spPr bwMode="auto">
          <a:xfrm rot="16200000" flipH="1">
            <a:off x="1550829" y="825273"/>
            <a:ext cx="317751" cy="152669"/>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200" b="1" dirty="0">
                <a:latin typeface="Arial" pitchFamily="-112" charset="0"/>
                <a:ea typeface="Arial" pitchFamily="-112" charset="0"/>
                <a:cs typeface="Arial" pitchFamily="-112" charset="0"/>
              </a:rPr>
              <a:t>1a</a:t>
            </a:r>
          </a:p>
        </p:txBody>
      </p:sp>
      <p:sp>
        <p:nvSpPr>
          <p:cNvPr id="8" name="AutoShape 7">
            <a:extLst>
              <a:ext uri="{FF2B5EF4-FFF2-40B4-BE49-F238E27FC236}">
                <a16:creationId xmlns:a16="http://schemas.microsoft.com/office/drawing/2014/main" id="{C61E52C0-6373-4C34-8DF5-49B51175098E}"/>
              </a:ext>
            </a:extLst>
          </p:cNvPr>
          <p:cNvSpPr>
            <a:spLocks noChangeArrowheads="1"/>
          </p:cNvSpPr>
          <p:nvPr/>
        </p:nvSpPr>
        <p:spPr bwMode="auto">
          <a:xfrm rot="16200000" flipH="1">
            <a:off x="2168808" y="978239"/>
            <a:ext cx="294999" cy="141737"/>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200" b="1" dirty="0">
                <a:latin typeface="Arial" pitchFamily="-112" charset="0"/>
                <a:ea typeface="Arial" pitchFamily="-112" charset="0"/>
                <a:cs typeface="Arial" pitchFamily="-112" charset="0"/>
              </a:rPr>
              <a:t>1b</a:t>
            </a:r>
          </a:p>
        </p:txBody>
      </p:sp>
      <p:sp>
        <p:nvSpPr>
          <p:cNvPr id="9" name="AutoShape 7">
            <a:extLst>
              <a:ext uri="{FF2B5EF4-FFF2-40B4-BE49-F238E27FC236}">
                <a16:creationId xmlns:a16="http://schemas.microsoft.com/office/drawing/2014/main" id="{3170AF22-0B76-4D06-93A6-D8FCCAE05776}"/>
              </a:ext>
            </a:extLst>
          </p:cNvPr>
          <p:cNvSpPr>
            <a:spLocks noChangeArrowheads="1"/>
          </p:cNvSpPr>
          <p:nvPr/>
        </p:nvSpPr>
        <p:spPr bwMode="auto">
          <a:xfrm rot="16200000" flipH="1">
            <a:off x="4280623" y="4230088"/>
            <a:ext cx="279012" cy="134056"/>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200" b="1" dirty="0">
                <a:latin typeface="Arial" pitchFamily="-112" charset="0"/>
                <a:ea typeface="Arial" pitchFamily="-112" charset="0"/>
                <a:cs typeface="Arial" pitchFamily="-112" charset="0"/>
              </a:rPr>
              <a:t>3</a:t>
            </a:r>
          </a:p>
        </p:txBody>
      </p:sp>
    </p:spTree>
    <p:extLst>
      <p:ext uri="{BB962C8B-B14F-4D97-AF65-F5344CB8AC3E}">
        <p14:creationId xmlns:p14="http://schemas.microsoft.com/office/powerpoint/2010/main" val="31563581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F2F22-5386-45E8-A3F4-45DD50B724A8}"/>
              </a:ext>
            </a:extLst>
          </p:cNvPr>
          <p:cNvSpPr>
            <a:spLocks noGrp="1"/>
          </p:cNvSpPr>
          <p:nvPr>
            <p:ph type="title"/>
          </p:nvPr>
        </p:nvSpPr>
        <p:spPr/>
        <p:txBody>
          <a:bodyPr/>
          <a:lstStyle/>
          <a:p>
            <a:r>
              <a:rPr lang="en-US" dirty="0">
                <a:latin typeface="Raleway" panose="020B0503030101060003" pitchFamily="34" charset="0"/>
              </a:rPr>
              <a:t>Request to Join an Additional Trial</a:t>
            </a:r>
          </a:p>
        </p:txBody>
      </p:sp>
      <p:pic>
        <p:nvPicPr>
          <p:cNvPr id="3" name="Picture 2">
            <a:extLst>
              <a:ext uri="{FF2B5EF4-FFF2-40B4-BE49-F238E27FC236}">
                <a16:creationId xmlns:a16="http://schemas.microsoft.com/office/drawing/2014/main" id="{F24B6238-1C81-4CDC-BAF2-949CEA47562E}"/>
              </a:ext>
            </a:extLst>
          </p:cNvPr>
          <p:cNvPicPr>
            <a:picLocks noChangeAspect="1"/>
          </p:cNvPicPr>
          <p:nvPr/>
        </p:nvPicPr>
        <p:blipFill>
          <a:blip r:embed="rId2"/>
          <a:stretch>
            <a:fillRect/>
          </a:stretch>
        </p:blipFill>
        <p:spPr>
          <a:xfrm>
            <a:off x="2308237" y="1097160"/>
            <a:ext cx="6472992" cy="3024366"/>
          </a:xfrm>
          <a:prstGeom prst="rect">
            <a:avLst/>
          </a:prstGeom>
        </p:spPr>
      </p:pic>
      <p:pic>
        <p:nvPicPr>
          <p:cNvPr id="4" name="Picture 3">
            <a:extLst>
              <a:ext uri="{FF2B5EF4-FFF2-40B4-BE49-F238E27FC236}">
                <a16:creationId xmlns:a16="http://schemas.microsoft.com/office/drawing/2014/main" id="{ED43DCA2-4348-4332-AFED-2ECB5D63CC2B}"/>
              </a:ext>
            </a:extLst>
          </p:cNvPr>
          <p:cNvPicPr>
            <a:picLocks noChangeAspect="1"/>
          </p:cNvPicPr>
          <p:nvPr/>
        </p:nvPicPr>
        <p:blipFill>
          <a:blip r:embed="rId3"/>
          <a:stretch>
            <a:fillRect/>
          </a:stretch>
        </p:blipFill>
        <p:spPr>
          <a:xfrm>
            <a:off x="6100147" y="1871385"/>
            <a:ext cx="1656003" cy="2250141"/>
          </a:xfrm>
          <a:prstGeom prst="rect">
            <a:avLst/>
          </a:prstGeom>
        </p:spPr>
      </p:pic>
      <p:sp>
        <p:nvSpPr>
          <p:cNvPr id="5" name="Rectangle 5">
            <a:extLst>
              <a:ext uri="{FF2B5EF4-FFF2-40B4-BE49-F238E27FC236}">
                <a16:creationId xmlns:a16="http://schemas.microsoft.com/office/drawing/2014/main" id="{FA37EDF3-CB42-450A-82ED-63FC5DC344D8}"/>
              </a:ext>
            </a:extLst>
          </p:cNvPr>
          <p:cNvSpPr>
            <a:spLocks noChangeArrowheads="1"/>
          </p:cNvSpPr>
          <p:nvPr/>
        </p:nvSpPr>
        <p:spPr bwMode="auto">
          <a:xfrm>
            <a:off x="228900" y="1055610"/>
            <a:ext cx="1989865" cy="2917686"/>
          </a:xfrm>
          <a:prstGeom prst="roundRect">
            <a:avLst>
              <a:gd name="adj" fmla="val 5769"/>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Select </a:t>
            </a:r>
            <a:r>
              <a:rPr lang="en-GB" sz="1200" b="1" dirty="0">
                <a:latin typeface="Roboto" panose="02000000000000000000" pitchFamily="2" charset="0"/>
                <a:ea typeface="Roboto" panose="02000000000000000000" pitchFamily="2" charset="0"/>
                <a:cs typeface="Calibri" panose="020F0502020204030204" pitchFamily="34" charset="0"/>
              </a:rPr>
              <a:t>Home</a:t>
            </a:r>
            <a:r>
              <a:rPr lang="en-GB" sz="1200" dirty="0">
                <a:latin typeface="Roboto" panose="02000000000000000000" pitchFamily="2" charset="0"/>
                <a:ea typeface="Roboto" panose="02000000000000000000" pitchFamily="2" charset="0"/>
                <a:cs typeface="Calibri" panose="020F0502020204030204" pitchFamily="34" charset="0"/>
              </a:rPr>
              <a:t> tab </a:t>
            </a:r>
            <a:r>
              <a:rPr lang="en-GB" sz="1200" b="1" i="1" dirty="0">
                <a:latin typeface="Roboto" panose="02000000000000000000" pitchFamily="2" charset="0"/>
                <a:ea typeface="Roboto" panose="02000000000000000000" pitchFamily="2" charset="0"/>
                <a:cs typeface="Calibri" panose="020F0502020204030204" pitchFamily="34" charset="0"/>
              </a:rPr>
              <a:t>(1a)</a:t>
            </a:r>
            <a:r>
              <a:rPr lang="en-GB" sz="1200" dirty="0">
                <a:latin typeface="Roboto" panose="02000000000000000000" pitchFamily="2" charset="0"/>
                <a:ea typeface="Roboto" panose="02000000000000000000" pitchFamily="2" charset="0"/>
                <a:cs typeface="Calibri" panose="020F0502020204030204" pitchFamily="34" charset="0"/>
              </a:rPr>
              <a:t> and </a:t>
            </a:r>
            <a:r>
              <a:rPr lang="en-GB" sz="1200" b="1" dirty="0">
                <a:latin typeface="Roboto" panose="02000000000000000000" pitchFamily="2" charset="0"/>
                <a:ea typeface="Roboto" panose="02000000000000000000" pitchFamily="2" charset="0"/>
                <a:cs typeface="Calibri" panose="020F0502020204030204" pitchFamily="34" charset="0"/>
              </a:rPr>
              <a:t>My Account </a:t>
            </a:r>
            <a:r>
              <a:rPr lang="en-GB" sz="1200" dirty="0">
                <a:latin typeface="Roboto" panose="02000000000000000000" pitchFamily="2" charset="0"/>
                <a:ea typeface="Roboto" panose="02000000000000000000" pitchFamily="2" charset="0"/>
                <a:cs typeface="Calibri" panose="020F0502020204030204" pitchFamily="34" charset="0"/>
              </a:rPr>
              <a:t>sub-tab. </a:t>
            </a:r>
            <a:r>
              <a:rPr lang="en-GB" sz="1200" b="1" i="1" dirty="0">
                <a:latin typeface="Roboto" panose="02000000000000000000" pitchFamily="2" charset="0"/>
                <a:ea typeface="Roboto" panose="02000000000000000000" pitchFamily="2" charset="0"/>
                <a:cs typeface="Calibri" panose="020F0502020204030204" pitchFamily="34" charset="0"/>
              </a:rPr>
              <a:t>(1b)</a:t>
            </a:r>
          </a:p>
          <a:p>
            <a:pPr eaLnBrk="0" hangingPunct="0">
              <a:defRPr/>
            </a:pP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Select </a:t>
            </a:r>
            <a:r>
              <a:rPr lang="en-GB" sz="1200" b="1" dirty="0">
                <a:latin typeface="Roboto" panose="02000000000000000000" pitchFamily="2" charset="0"/>
                <a:ea typeface="Roboto" panose="02000000000000000000" pitchFamily="2" charset="0"/>
                <a:cs typeface="Calibri" panose="020F0502020204030204" pitchFamily="34" charset="0"/>
              </a:rPr>
              <a:t>Membership.</a:t>
            </a:r>
            <a:r>
              <a:rPr lang="en-GB" sz="1200" dirty="0">
                <a:latin typeface="Roboto" panose="02000000000000000000" pitchFamily="2" charset="0"/>
                <a:ea typeface="Roboto" panose="02000000000000000000" pitchFamily="2" charset="0"/>
                <a:cs typeface="Calibri" panose="020F0502020204030204" pitchFamily="34" charset="0"/>
              </a:rPr>
              <a:t> </a:t>
            </a:r>
            <a:r>
              <a:rPr lang="en-GB" sz="1200" b="1" i="1" dirty="0">
                <a:latin typeface="Roboto" panose="02000000000000000000" pitchFamily="2" charset="0"/>
                <a:ea typeface="Roboto" panose="02000000000000000000" pitchFamily="2" charset="0"/>
                <a:cs typeface="Calibri" panose="020F0502020204030204" pitchFamily="34" charset="0"/>
              </a:rPr>
              <a:t>(2)</a:t>
            </a:r>
          </a:p>
          <a:p>
            <a:pPr eaLnBrk="0" hangingPunct="0">
              <a:defRPr/>
            </a:pP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Click </a:t>
            </a:r>
            <a:r>
              <a:rPr lang="en-GB" sz="1200" b="1" dirty="0">
                <a:latin typeface="Roboto" panose="02000000000000000000" pitchFamily="2" charset="0"/>
                <a:ea typeface="Roboto" panose="02000000000000000000" pitchFamily="2" charset="0"/>
                <a:cs typeface="Calibri" panose="020F0502020204030204" pitchFamily="34" charset="0"/>
              </a:rPr>
              <a:t>Ask To Join Trial. </a:t>
            </a:r>
            <a:r>
              <a:rPr lang="en-GB" sz="1200" b="1" i="1" dirty="0">
                <a:latin typeface="Roboto" panose="02000000000000000000" pitchFamily="2" charset="0"/>
                <a:ea typeface="Roboto" panose="02000000000000000000" pitchFamily="2" charset="0"/>
                <a:cs typeface="Calibri" panose="020F0502020204030204" pitchFamily="34" charset="0"/>
              </a:rPr>
              <a:t>(3)</a:t>
            </a: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Enter the Join Code for the trial and your Site Name, and Additional Comments. </a:t>
            </a:r>
            <a:r>
              <a:rPr lang="en-GB" sz="1200" b="1" i="1" dirty="0">
                <a:latin typeface="Roboto" panose="02000000000000000000" pitchFamily="2" charset="0"/>
                <a:ea typeface="Roboto" panose="02000000000000000000" pitchFamily="2" charset="0"/>
                <a:cs typeface="Calibri" panose="020F0502020204030204" pitchFamily="34" charset="0"/>
              </a:rPr>
              <a:t>(4)</a:t>
            </a:r>
          </a:p>
          <a:p>
            <a:pPr eaLnBrk="0" hangingPunct="0">
              <a:defRPr/>
            </a:pP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Click </a:t>
            </a:r>
            <a:r>
              <a:rPr lang="en-GB" sz="1200" b="1" dirty="0">
                <a:latin typeface="Roboto" panose="02000000000000000000" pitchFamily="2" charset="0"/>
                <a:ea typeface="Roboto" panose="02000000000000000000" pitchFamily="2" charset="0"/>
                <a:cs typeface="Calibri" panose="020F0502020204030204" pitchFamily="34" charset="0"/>
              </a:rPr>
              <a:t>Send Request. </a:t>
            </a:r>
            <a:r>
              <a:rPr lang="en-GB" sz="1200" b="1" i="1" dirty="0">
                <a:latin typeface="Roboto" panose="02000000000000000000" pitchFamily="2" charset="0"/>
                <a:ea typeface="Roboto" panose="02000000000000000000" pitchFamily="2" charset="0"/>
                <a:cs typeface="Calibri" panose="020F0502020204030204" pitchFamily="34" charset="0"/>
              </a:rPr>
              <a:t>(5)</a:t>
            </a:r>
          </a:p>
        </p:txBody>
      </p:sp>
      <p:sp>
        <p:nvSpPr>
          <p:cNvPr id="6" name="AutoShape 7">
            <a:extLst>
              <a:ext uri="{FF2B5EF4-FFF2-40B4-BE49-F238E27FC236}">
                <a16:creationId xmlns:a16="http://schemas.microsoft.com/office/drawing/2014/main" id="{DC41DA2A-C941-453D-B31F-D5D13552D276}"/>
              </a:ext>
            </a:extLst>
          </p:cNvPr>
          <p:cNvSpPr>
            <a:spLocks noChangeArrowheads="1"/>
          </p:cNvSpPr>
          <p:nvPr/>
        </p:nvSpPr>
        <p:spPr bwMode="auto">
          <a:xfrm rot="5400000" flipH="1" flipV="1">
            <a:off x="8104468" y="1860179"/>
            <a:ext cx="318637" cy="176922"/>
          </a:xfrm>
          <a:prstGeom prst="homePlate">
            <a:avLst>
              <a:gd name="adj" fmla="val 52032"/>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400" b="1" dirty="0">
                <a:latin typeface="Arial" pitchFamily="-112" charset="0"/>
                <a:ea typeface="Arial" pitchFamily="-112" charset="0"/>
                <a:cs typeface="Arial" pitchFamily="-112" charset="0"/>
              </a:rPr>
              <a:t>3</a:t>
            </a:r>
          </a:p>
        </p:txBody>
      </p:sp>
      <p:sp>
        <p:nvSpPr>
          <p:cNvPr id="7" name="AutoShape 7">
            <a:extLst>
              <a:ext uri="{FF2B5EF4-FFF2-40B4-BE49-F238E27FC236}">
                <a16:creationId xmlns:a16="http://schemas.microsoft.com/office/drawing/2014/main" id="{0B02CF4F-EA7B-4DC9-B187-34F04AEE7316}"/>
              </a:ext>
            </a:extLst>
          </p:cNvPr>
          <p:cNvSpPr>
            <a:spLocks noChangeArrowheads="1"/>
          </p:cNvSpPr>
          <p:nvPr/>
        </p:nvSpPr>
        <p:spPr bwMode="auto">
          <a:xfrm rot="16200000" flipH="1">
            <a:off x="3026361" y="880100"/>
            <a:ext cx="318638" cy="153095"/>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200" b="1" dirty="0">
                <a:latin typeface="Arial" pitchFamily="-112" charset="0"/>
                <a:ea typeface="Arial" pitchFamily="-112" charset="0"/>
                <a:cs typeface="Arial" pitchFamily="-112" charset="0"/>
              </a:rPr>
              <a:t>1a</a:t>
            </a:r>
          </a:p>
        </p:txBody>
      </p:sp>
      <p:sp>
        <p:nvSpPr>
          <p:cNvPr id="8" name="AutoShape 7">
            <a:extLst>
              <a:ext uri="{FF2B5EF4-FFF2-40B4-BE49-F238E27FC236}">
                <a16:creationId xmlns:a16="http://schemas.microsoft.com/office/drawing/2014/main" id="{99D62DA1-9047-4596-8142-D7624A66BFA9}"/>
              </a:ext>
            </a:extLst>
          </p:cNvPr>
          <p:cNvSpPr>
            <a:spLocks noChangeArrowheads="1"/>
          </p:cNvSpPr>
          <p:nvPr/>
        </p:nvSpPr>
        <p:spPr bwMode="auto">
          <a:xfrm rot="16200000" flipH="1">
            <a:off x="3594029" y="1154198"/>
            <a:ext cx="318638" cy="153095"/>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200" b="1" dirty="0">
                <a:latin typeface="Arial" pitchFamily="-112" charset="0"/>
                <a:ea typeface="Arial" pitchFamily="-112" charset="0"/>
                <a:cs typeface="Arial" pitchFamily="-112" charset="0"/>
              </a:rPr>
              <a:t>1b</a:t>
            </a:r>
          </a:p>
        </p:txBody>
      </p:sp>
      <p:sp>
        <p:nvSpPr>
          <p:cNvPr id="9" name="AutoShape 7">
            <a:extLst>
              <a:ext uri="{FF2B5EF4-FFF2-40B4-BE49-F238E27FC236}">
                <a16:creationId xmlns:a16="http://schemas.microsoft.com/office/drawing/2014/main" id="{59BD6BBA-5AB8-4FA7-8A3E-EB205EC96E02}"/>
              </a:ext>
            </a:extLst>
          </p:cNvPr>
          <p:cNvSpPr>
            <a:spLocks noChangeArrowheads="1"/>
          </p:cNvSpPr>
          <p:nvPr/>
        </p:nvSpPr>
        <p:spPr bwMode="auto">
          <a:xfrm rot="5400000" flipH="1" flipV="1">
            <a:off x="2631786" y="2152221"/>
            <a:ext cx="318637" cy="176922"/>
          </a:xfrm>
          <a:prstGeom prst="homePlate">
            <a:avLst>
              <a:gd name="adj" fmla="val 52032"/>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400" b="1" dirty="0">
                <a:latin typeface="Arial" pitchFamily="-112" charset="0"/>
                <a:ea typeface="Arial" pitchFamily="-112" charset="0"/>
                <a:cs typeface="Arial" pitchFamily="-112" charset="0"/>
              </a:rPr>
              <a:t>2</a:t>
            </a:r>
          </a:p>
        </p:txBody>
      </p:sp>
      <p:sp>
        <p:nvSpPr>
          <p:cNvPr id="10" name="AutoShape 6">
            <a:extLst>
              <a:ext uri="{FF2B5EF4-FFF2-40B4-BE49-F238E27FC236}">
                <a16:creationId xmlns:a16="http://schemas.microsoft.com/office/drawing/2014/main" id="{D1855E3F-C052-40FF-8400-F6D6387449B8}"/>
              </a:ext>
            </a:extLst>
          </p:cNvPr>
          <p:cNvSpPr>
            <a:spLocks noChangeArrowheads="1"/>
          </p:cNvSpPr>
          <p:nvPr/>
        </p:nvSpPr>
        <p:spPr bwMode="auto">
          <a:xfrm flipV="1">
            <a:off x="5851356" y="2418655"/>
            <a:ext cx="318637" cy="153095"/>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wrap="none" anchor="ctr"/>
          <a:lstStyle/>
          <a:p>
            <a:pPr algn="ctr" eaLnBrk="0" hangingPunct="0">
              <a:defRPr/>
            </a:pPr>
            <a:r>
              <a:rPr lang="en-US" sz="1400" b="1" dirty="0">
                <a:latin typeface="Arial" pitchFamily="-112" charset="0"/>
                <a:ea typeface="Arial" pitchFamily="-112" charset="0"/>
                <a:cs typeface="Arial" pitchFamily="-112" charset="0"/>
              </a:rPr>
              <a:t>4</a:t>
            </a:r>
          </a:p>
        </p:txBody>
      </p:sp>
      <p:sp>
        <p:nvSpPr>
          <p:cNvPr id="11" name="AutoShape 6">
            <a:extLst>
              <a:ext uri="{FF2B5EF4-FFF2-40B4-BE49-F238E27FC236}">
                <a16:creationId xmlns:a16="http://schemas.microsoft.com/office/drawing/2014/main" id="{EBABA2E1-29C5-4FAD-994E-DBE1FC446A1F}"/>
              </a:ext>
            </a:extLst>
          </p:cNvPr>
          <p:cNvSpPr>
            <a:spLocks noChangeArrowheads="1"/>
          </p:cNvSpPr>
          <p:nvPr/>
        </p:nvSpPr>
        <p:spPr bwMode="auto">
          <a:xfrm flipV="1">
            <a:off x="6273444" y="3911510"/>
            <a:ext cx="318637" cy="153095"/>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wrap="none" anchor="ctr"/>
          <a:lstStyle/>
          <a:p>
            <a:pPr algn="ctr" eaLnBrk="0" hangingPunct="0">
              <a:defRPr/>
            </a:pPr>
            <a:r>
              <a:rPr lang="en-US" sz="1400" b="1" dirty="0">
                <a:latin typeface="Arial" pitchFamily="-112" charset="0"/>
                <a:ea typeface="Arial" pitchFamily="-112" charset="0"/>
                <a:cs typeface="Arial" pitchFamily="-112" charset="0"/>
              </a:rPr>
              <a:t>5</a:t>
            </a:r>
          </a:p>
        </p:txBody>
      </p:sp>
    </p:spTree>
    <p:extLst>
      <p:ext uri="{BB962C8B-B14F-4D97-AF65-F5344CB8AC3E}">
        <p14:creationId xmlns:p14="http://schemas.microsoft.com/office/powerpoint/2010/main" val="17244790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38EFE4-C17B-43C7-8641-90E2A49BE3AF}"/>
              </a:ext>
            </a:extLst>
          </p:cNvPr>
          <p:cNvSpPr>
            <a:spLocks noGrp="1"/>
          </p:cNvSpPr>
          <p:nvPr>
            <p:ph type="title"/>
          </p:nvPr>
        </p:nvSpPr>
        <p:spPr>
          <a:xfrm>
            <a:off x="248771" y="354583"/>
            <a:ext cx="6895800" cy="558439"/>
          </a:xfrm>
        </p:spPr>
        <p:txBody>
          <a:bodyPr/>
          <a:lstStyle/>
          <a:p>
            <a:r>
              <a:rPr lang="en-US" sz="2200" dirty="0">
                <a:latin typeface="Raleway" panose="020B0503030101060003" pitchFamily="34" charset="0"/>
              </a:rPr>
              <a:t>Support &amp; Help</a:t>
            </a:r>
          </a:p>
        </p:txBody>
      </p:sp>
      <p:sp>
        <p:nvSpPr>
          <p:cNvPr id="5" name="Text Placeholder 4">
            <a:extLst>
              <a:ext uri="{FF2B5EF4-FFF2-40B4-BE49-F238E27FC236}">
                <a16:creationId xmlns:a16="http://schemas.microsoft.com/office/drawing/2014/main" id="{E78BD99E-5003-4432-A3B4-D4CC7DBF94C1}"/>
              </a:ext>
            </a:extLst>
          </p:cNvPr>
          <p:cNvSpPr>
            <a:spLocks noGrp="1"/>
          </p:cNvSpPr>
          <p:nvPr>
            <p:ph type="body" sz="quarter" idx="12"/>
          </p:nvPr>
        </p:nvSpPr>
        <p:spPr>
          <a:xfrm>
            <a:off x="302559" y="913022"/>
            <a:ext cx="8491817" cy="3443825"/>
          </a:xfrm>
        </p:spPr>
        <p:txBody>
          <a:bodyPr/>
          <a:lstStyle/>
          <a:p>
            <a:pPr marL="171450" indent="-171450" eaLnBrk="0" hangingPunct="0">
              <a:lnSpc>
                <a:spcPct val="150000"/>
              </a:lnSpc>
              <a:buFont typeface="Arial" panose="020B0604020202020204" pitchFamily="34" charset="0"/>
              <a:buChar char="•"/>
            </a:pPr>
            <a:r>
              <a:rPr lang="en-US" sz="1200" dirty="0">
                <a:latin typeface="Roboto" panose="02000000000000000000" pitchFamily="2" charset="0"/>
                <a:ea typeface="Roboto" panose="02000000000000000000" pitchFamily="2" charset="0"/>
                <a:cs typeface="Calibri" panose="020F0502020204030204" pitchFamily="34" charset="0"/>
              </a:rPr>
              <a:t>The AG Mednet Global Help Desk is available 24x7x365 to support users worldwide, in dozens of languages</a:t>
            </a:r>
          </a:p>
          <a:p>
            <a:pPr marL="171450" indent="-171450" eaLnBrk="0" hangingPunct="0">
              <a:lnSpc>
                <a:spcPct val="150000"/>
              </a:lnSpc>
              <a:buFont typeface="Arial" panose="020B0604020202020204" pitchFamily="34" charset="0"/>
              <a:buChar char="•"/>
            </a:pPr>
            <a:r>
              <a:rPr lang="en-US" sz="1200" dirty="0">
                <a:latin typeface="Roboto" panose="02000000000000000000" pitchFamily="2" charset="0"/>
                <a:ea typeface="Roboto" panose="02000000000000000000" pitchFamily="2" charset="0"/>
                <a:cs typeface="Calibri" panose="020F0502020204030204" pitchFamily="34" charset="0"/>
              </a:rPr>
              <a:t>Our call center fields the call, initiates troubleshooting, and assigns an AG Mednet technical resource</a:t>
            </a:r>
          </a:p>
          <a:p>
            <a:pPr marL="171450" indent="-171450" eaLnBrk="0" hangingPunct="0">
              <a:lnSpc>
                <a:spcPct val="150000"/>
              </a:lnSpc>
              <a:buFont typeface="Arial" panose="020B0604020202020204" pitchFamily="34" charset="0"/>
              <a:buChar char="•"/>
            </a:pPr>
            <a:r>
              <a:rPr lang="en-US" sz="1200" dirty="0">
                <a:latin typeface="Roboto" panose="02000000000000000000" pitchFamily="2" charset="0"/>
                <a:ea typeface="Roboto" panose="02000000000000000000" pitchFamily="2" charset="0"/>
                <a:cs typeface="Calibri" panose="020F0502020204030204" pitchFamily="34" charset="0"/>
              </a:rPr>
              <a:t>We provide toll-free numbers from 26 countries, and additional countries can be added upon request</a:t>
            </a:r>
          </a:p>
          <a:p>
            <a:pPr marL="171450" indent="-171450" eaLnBrk="0" hangingPunct="0">
              <a:lnSpc>
                <a:spcPct val="150000"/>
              </a:lnSpc>
              <a:buFont typeface="Arial" panose="020B0604020202020204" pitchFamily="34" charset="0"/>
              <a:buChar char="•"/>
            </a:pPr>
            <a:r>
              <a:rPr lang="en-US" sz="1200" dirty="0">
                <a:latin typeface="Roboto" panose="02000000000000000000" pitchFamily="2" charset="0"/>
                <a:ea typeface="Roboto" panose="02000000000000000000" pitchFamily="2" charset="0"/>
                <a:cs typeface="Calibri" panose="020F0502020204030204" pitchFamily="34" charset="0"/>
              </a:rPr>
              <a:t>Urgent requests:  </a:t>
            </a:r>
          </a:p>
          <a:p>
            <a:pPr lvl="1" eaLnBrk="0" hangingPunct="0"/>
            <a:r>
              <a:rPr lang="en-US" sz="1100" dirty="0">
                <a:latin typeface="Roboto" panose="02000000000000000000" pitchFamily="2" charset="0"/>
                <a:ea typeface="Roboto" panose="02000000000000000000" pitchFamily="2" charset="0"/>
                <a:cs typeface="Calibri" panose="020F0502020204030204" pitchFamily="34" charset="0"/>
              </a:rPr>
              <a:t>US Toll Free: +1-888-9-AGMEDNET (888-924-6336)</a:t>
            </a:r>
          </a:p>
          <a:p>
            <a:pPr lvl="1" eaLnBrk="0" hangingPunct="0"/>
            <a:r>
              <a:rPr lang="en-US" sz="1100" dirty="0">
                <a:latin typeface="Roboto" panose="02000000000000000000" pitchFamily="2" charset="0"/>
                <a:ea typeface="Roboto" panose="02000000000000000000" pitchFamily="2" charset="0"/>
                <a:cs typeface="Calibri" panose="020F0502020204030204" pitchFamily="34" charset="0"/>
              </a:rPr>
              <a:t>All toll-free numbers can be found on the AG Mednet website: </a:t>
            </a:r>
            <a:r>
              <a:rPr lang="en-US" sz="1100" b="1" u="sng" dirty="0">
                <a:latin typeface="Roboto" panose="02000000000000000000" pitchFamily="2" charset="0"/>
                <a:ea typeface="Roboto" panose="02000000000000000000" pitchFamily="2" charset="0"/>
                <a:cs typeface="Calibri" panose="020F0502020204030204" pitchFamily="34" charset="0"/>
                <a:hlinkClick r:id="rId2"/>
              </a:rPr>
              <a:t>http://www.agmednet.com/customer-support/</a:t>
            </a:r>
            <a:endParaRPr lang="en-US" sz="1100" b="1" dirty="0">
              <a:latin typeface="Roboto" panose="02000000000000000000" pitchFamily="2" charset="0"/>
              <a:ea typeface="Roboto" panose="02000000000000000000" pitchFamily="2" charset="0"/>
              <a:cs typeface="Calibri" panose="020F0502020204030204" pitchFamily="34" charset="0"/>
            </a:endParaRPr>
          </a:p>
          <a:p>
            <a:pPr marL="171450" indent="-171450" eaLnBrk="0" hangingPunct="0">
              <a:lnSpc>
                <a:spcPct val="150000"/>
              </a:lnSpc>
              <a:buFont typeface="Arial" panose="020B0604020202020204" pitchFamily="34" charset="0"/>
              <a:buChar char="•"/>
            </a:pPr>
            <a:r>
              <a:rPr lang="en-US" sz="1200" dirty="0">
                <a:latin typeface="Roboto" panose="02000000000000000000" pitchFamily="2" charset="0"/>
                <a:ea typeface="Roboto" panose="02000000000000000000" pitchFamily="2" charset="0"/>
                <a:cs typeface="Calibri" panose="020F0502020204030204" pitchFamily="34" charset="0"/>
              </a:rPr>
              <a:t>Routine or non-urgent requests:</a:t>
            </a:r>
          </a:p>
          <a:p>
            <a:pPr lvl="1" eaLnBrk="0" hangingPunct="0"/>
            <a:r>
              <a:rPr lang="en-US" sz="1100" dirty="0">
                <a:latin typeface="Roboto" panose="02000000000000000000" pitchFamily="2" charset="0"/>
                <a:ea typeface="Roboto" panose="02000000000000000000" pitchFamily="2" charset="0"/>
                <a:cs typeface="Calibri" panose="020F0502020204030204" pitchFamily="34" charset="0"/>
              </a:rPr>
              <a:t>Email contact: </a:t>
            </a:r>
            <a:r>
              <a:rPr lang="en-US" sz="1100" b="1" u="sng" dirty="0">
                <a:latin typeface="Roboto" panose="02000000000000000000" pitchFamily="2" charset="0"/>
                <a:ea typeface="Roboto" panose="02000000000000000000" pitchFamily="2" charset="0"/>
                <a:cs typeface="Calibri" panose="020F0502020204030204" pitchFamily="34" charset="0"/>
                <a:hlinkClick r:id="rId3"/>
              </a:rPr>
              <a:t>support@agmednet.com</a:t>
            </a:r>
            <a:r>
              <a:rPr lang="en-US" sz="1100" dirty="0">
                <a:latin typeface="Roboto" panose="02000000000000000000" pitchFamily="2" charset="0"/>
                <a:ea typeface="Roboto" panose="02000000000000000000" pitchFamily="2" charset="0"/>
                <a:cs typeface="Calibri" panose="020F0502020204030204" pitchFamily="34" charset="0"/>
              </a:rPr>
              <a:t> (response within 1 business day)  </a:t>
            </a:r>
          </a:p>
          <a:p>
            <a:pPr marL="171450" indent="-171450" eaLnBrk="0" hangingPunct="0">
              <a:lnSpc>
                <a:spcPct val="150000"/>
              </a:lnSpc>
              <a:buFont typeface="Arial" panose="020B0604020202020204" pitchFamily="34" charset="0"/>
              <a:buChar char="•"/>
            </a:pPr>
            <a:r>
              <a:rPr lang="en-US" sz="1200" dirty="0">
                <a:latin typeface="Roboto" panose="02000000000000000000" pitchFamily="2" charset="0"/>
                <a:ea typeface="Roboto" panose="02000000000000000000" pitchFamily="2" charset="0"/>
                <a:cs typeface="Calibri" panose="020F0502020204030204" pitchFamily="34" charset="0"/>
              </a:rPr>
              <a:t>Should translators be needed, AG Mednet will conference in multilingual support</a:t>
            </a:r>
          </a:p>
          <a:p>
            <a:pPr marL="171450" indent="-171450" eaLnBrk="0" hangingPunct="0">
              <a:lnSpc>
                <a:spcPct val="150000"/>
              </a:lnSpc>
              <a:buFont typeface="Arial" panose="020B0604020202020204" pitchFamily="34" charset="0"/>
              <a:buChar char="•"/>
            </a:pPr>
            <a:r>
              <a:rPr lang="en-US" sz="1200" dirty="0">
                <a:latin typeface="Roboto" panose="02000000000000000000" pitchFamily="2" charset="0"/>
                <a:ea typeface="Roboto" panose="02000000000000000000" pitchFamily="2" charset="0"/>
                <a:cs typeface="Calibri" panose="020F0502020204030204" pitchFamily="34" charset="0"/>
              </a:rPr>
              <a:t>AG Mednet recommends instructing end users to contact Support directly</a:t>
            </a:r>
          </a:p>
          <a:p>
            <a:pPr marL="171450" indent="-171450" eaLnBrk="0" hangingPunct="0">
              <a:lnSpc>
                <a:spcPct val="150000"/>
              </a:lnSpc>
              <a:buFont typeface="Arial" panose="020B0604020202020204" pitchFamily="34" charset="0"/>
              <a:buChar char="•"/>
            </a:pPr>
            <a:r>
              <a:rPr lang="en-US" sz="1200" dirty="0">
                <a:latin typeface="Roboto" panose="02000000000000000000" pitchFamily="2" charset="0"/>
                <a:ea typeface="Roboto" panose="02000000000000000000" pitchFamily="2" charset="0"/>
                <a:cs typeface="Calibri" panose="020F0502020204030204" pitchFamily="34" charset="0"/>
              </a:rPr>
              <a:t>If end users do not communicate directly with AG Mednet, cases will take much longer to resolve and can reduce satisfaction and adoption</a:t>
            </a:r>
          </a:p>
          <a:p>
            <a:endParaRPr lang="en-US" sz="1400" dirty="0"/>
          </a:p>
        </p:txBody>
      </p:sp>
    </p:spTree>
    <p:extLst>
      <p:ext uri="{BB962C8B-B14F-4D97-AF65-F5344CB8AC3E}">
        <p14:creationId xmlns:p14="http://schemas.microsoft.com/office/powerpoint/2010/main" val="4206794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46151-56B5-504E-974C-2CB800EC9BB7}"/>
              </a:ext>
            </a:extLst>
          </p:cNvPr>
          <p:cNvSpPr>
            <a:spLocks noGrp="1"/>
          </p:cNvSpPr>
          <p:nvPr>
            <p:ph type="title"/>
          </p:nvPr>
        </p:nvSpPr>
        <p:spPr/>
        <p:txBody>
          <a:bodyPr/>
          <a:lstStyle/>
          <a:p>
            <a:r>
              <a:rPr lang="en-US" dirty="0">
                <a:latin typeface="Raleway" panose="020B0503030101060003" pitchFamily="34" charset="0"/>
              </a:rPr>
              <a:t>Overview</a:t>
            </a:r>
            <a:br>
              <a:rPr lang="en-US" dirty="0">
                <a:latin typeface="Raleway" panose="020B0503030101060003" pitchFamily="34" charset="0"/>
              </a:rPr>
            </a:br>
            <a:r>
              <a:rPr lang="en-US" sz="1600" b="0" dirty="0">
                <a:solidFill>
                  <a:schemeClr val="tx1"/>
                </a:solidFill>
                <a:latin typeface="Raleway" panose="020B0503030101060003" pitchFamily="34" charset="0"/>
                <a:cs typeface="Calibri" panose="020F0502020204030204" pitchFamily="34" charset="0"/>
              </a:rPr>
              <a:t>Submit An Image Exam</a:t>
            </a:r>
            <a:endParaRPr lang="en-US" b="0" dirty="0">
              <a:latin typeface="Raleway" panose="020B0503030101060003" pitchFamily="34" charset="0"/>
            </a:endParaRPr>
          </a:p>
        </p:txBody>
      </p:sp>
      <p:sp>
        <p:nvSpPr>
          <p:cNvPr id="3" name="Rectangle 2">
            <a:extLst>
              <a:ext uri="{FF2B5EF4-FFF2-40B4-BE49-F238E27FC236}">
                <a16:creationId xmlns:a16="http://schemas.microsoft.com/office/drawing/2014/main" id="{6ECA001B-CECD-4DB3-BA25-DF20CF6E5660}"/>
              </a:ext>
            </a:extLst>
          </p:cNvPr>
          <p:cNvSpPr/>
          <p:nvPr/>
        </p:nvSpPr>
        <p:spPr>
          <a:xfrm>
            <a:off x="318592" y="1225703"/>
            <a:ext cx="8585430" cy="3262432"/>
          </a:xfrm>
          <a:prstGeom prst="rect">
            <a:avLst/>
          </a:prstGeom>
        </p:spPr>
        <p:txBody>
          <a:bodyPr wrap="square">
            <a:spAutoFit/>
          </a:bodyPr>
          <a:lstStyle/>
          <a:p>
            <a:pPr marL="914400" lvl="1" indent="-457200">
              <a:buFont typeface="+mj-lt"/>
              <a:buAutoNum type="arabicPeriod"/>
            </a:pPr>
            <a:r>
              <a:rPr lang="en-US" sz="1600" dirty="0">
                <a:latin typeface="Roboto" panose="02000000000000000000" pitchFamily="2" charset="0"/>
                <a:ea typeface="Roboto" panose="02000000000000000000" pitchFamily="2" charset="0"/>
                <a:cs typeface="Calibri" panose="020F0502020204030204" pitchFamily="34" charset="0"/>
              </a:rPr>
              <a:t>Complete account authorization</a:t>
            </a:r>
          </a:p>
          <a:p>
            <a:pPr marL="914400" lvl="1" indent="-457200">
              <a:buFont typeface="+mj-lt"/>
              <a:buAutoNum type="arabicPeriod"/>
            </a:pPr>
            <a:r>
              <a:rPr lang="en-US" sz="1600" dirty="0">
                <a:latin typeface="Roboto" panose="02000000000000000000" pitchFamily="2" charset="0"/>
                <a:ea typeface="Roboto" panose="02000000000000000000" pitchFamily="2" charset="0"/>
                <a:cs typeface="Calibri" panose="020F0502020204030204" pitchFamily="34" charset="0"/>
              </a:rPr>
              <a:t>Register for an account on the AG </a:t>
            </a:r>
            <a:r>
              <a:rPr lang="en-US" sz="1600" dirty="0" err="1">
                <a:latin typeface="Roboto" panose="02000000000000000000" pitchFamily="2" charset="0"/>
                <a:ea typeface="Roboto" panose="02000000000000000000" pitchFamily="2" charset="0"/>
                <a:cs typeface="Calibri" panose="020F0502020204030204" pitchFamily="34" charset="0"/>
              </a:rPr>
              <a:t>Mednet</a:t>
            </a:r>
            <a:r>
              <a:rPr lang="en-US" sz="1600" dirty="0">
                <a:latin typeface="Roboto" panose="02000000000000000000" pitchFamily="2" charset="0"/>
                <a:ea typeface="Roboto" panose="02000000000000000000" pitchFamily="2" charset="0"/>
                <a:cs typeface="Calibri" panose="020F0502020204030204" pitchFamily="34" charset="0"/>
              </a:rPr>
              <a:t> Portal</a:t>
            </a:r>
          </a:p>
          <a:p>
            <a:pPr marL="914400" lvl="1" indent="-457200">
              <a:buFont typeface="+mj-lt"/>
              <a:buAutoNum type="arabicPeriod"/>
            </a:pPr>
            <a:r>
              <a:rPr lang="en-US" sz="1600" dirty="0">
                <a:latin typeface="Roboto" panose="02000000000000000000" pitchFamily="2" charset="0"/>
                <a:ea typeface="Roboto" panose="02000000000000000000" pitchFamily="2" charset="0"/>
                <a:cs typeface="Calibri" panose="020F0502020204030204" pitchFamily="34" charset="0"/>
              </a:rPr>
              <a:t>Launch the Desktop Agent and Log-in </a:t>
            </a:r>
          </a:p>
          <a:p>
            <a:pPr marL="914400" lvl="1" indent="-457200">
              <a:buFont typeface="+mj-lt"/>
              <a:buAutoNum type="arabicPeriod"/>
            </a:pPr>
            <a:r>
              <a:rPr lang="en-US" sz="1600" dirty="0">
                <a:latin typeface="Roboto" panose="02000000000000000000" pitchFamily="2" charset="0"/>
                <a:ea typeface="Roboto" panose="02000000000000000000" pitchFamily="2" charset="0"/>
                <a:cs typeface="Calibri" panose="020F0502020204030204" pitchFamily="34" charset="0"/>
              </a:rPr>
              <a:t>Submit an exam</a:t>
            </a:r>
          </a:p>
          <a:p>
            <a:pPr marL="1371600" lvl="2" indent="-457200">
              <a:buFont typeface="+mj-lt"/>
              <a:buAutoNum type="alphaLcParenR"/>
            </a:pPr>
            <a:r>
              <a:rPr lang="en-US" sz="1400" dirty="0">
                <a:latin typeface="Roboto" panose="02000000000000000000" pitchFamily="2" charset="0"/>
                <a:ea typeface="Roboto" panose="02000000000000000000" pitchFamily="2" charset="0"/>
                <a:cs typeface="Calibri" panose="020F0502020204030204" pitchFamily="34" charset="0"/>
              </a:rPr>
              <a:t>Import an image exam</a:t>
            </a:r>
          </a:p>
          <a:p>
            <a:pPr marL="1371600" lvl="2" indent="-457200">
              <a:buFont typeface="+mj-lt"/>
              <a:buAutoNum type="alphaLcParenR"/>
            </a:pPr>
            <a:r>
              <a:rPr lang="en-US" sz="1400" dirty="0">
                <a:latin typeface="Roboto" panose="02000000000000000000" pitchFamily="2" charset="0"/>
                <a:ea typeface="Roboto" panose="02000000000000000000" pitchFamily="2" charset="0"/>
                <a:cs typeface="Calibri" panose="020F0502020204030204" pitchFamily="34" charset="0"/>
              </a:rPr>
              <a:t>Review images (optional)</a:t>
            </a:r>
          </a:p>
          <a:p>
            <a:pPr marL="1371600" lvl="2" indent="-457200">
              <a:buFont typeface="+mj-lt"/>
              <a:buAutoNum type="alphaLcParenR"/>
            </a:pPr>
            <a:r>
              <a:rPr lang="en-US" sz="1400" dirty="0">
                <a:latin typeface="Roboto" panose="02000000000000000000" pitchFamily="2" charset="0"/>
                <a:ea typeface="Roboto" panose="02000000000000000000" pitchFamily="2" charset="0"/>
                <a:cs typeface="Calibri" panose="020F0502020204030204" pitchFamily="34" charset="0"/>
              </a:rPr>
              <a:t>Assign the exam to the trial</a:t>
            </a:r>
          </a:p>
          <a:p>
            <a:pPr marL="1371600" lvl="2" indent="-457200">
              <a:buFont typeface="+mj-lt"/>
              <a:buAutoNum type="alphaLcParenR"/>
            </a:pPr>
            <a:r>
              <a:rPr lang="en-US" sz="1400" dirty="0">
                <a:latin typeface="Roboto" panose="02000000000000000000" pitchFamily="2" charset="0"/>
                <a:ea typeface="Roboto" panose="02000000000000000000" pitchFamily="2" charset="0"/>
                <a:cs typeface="Calibri" panose="020F0502020204030204" pitchFamily="34" charset="0"/>
              </a:rPr>
              <a:t>Complete SQC</a:t>
            </a:r>
          </a:p>
          <a:p>
            <a:pPr marL="1371600" lvl="2" indent="-457200">
              <a:buFont typeface="+mj-lt"/>
              <a:buAutoNum type="alphaLcParenR"/>
            </a:pPr>
            <a:r>
              <a:rPr lang="en-US" sz="1400" dirty="0">
                <a:latin typeface="Roboto" panose="02000000000000000000" pitchFamily="2" charset="0"/>
                <a:ea typeface="Roboto" panose="02000000000000000000" pitchFamily="2" charset="0"/>
                <a:cs typeface="Calibri" panose="020F0502020204030204" pitchFamily="34" charset="0"/>
              </a:rPr>
              <a:t>Clinical Trials Module</a:t>
            </a:r>
          </a:p>
          <a:p>
            <a:pPr marL="1371600" lvl="2" indent="-457200">
              <a:buFont typeface="+mj-lt"/>
              <a:buAutoNum type="alphaLcParenR"/>
            </a:pPr>
            <a:r>
              <a:rPr lang="en-US" sz="1400" dirty="0">
                <a:latin typeface="Roboto" panose="02000000000000000000" pitchFamily="2" charset="0"/>
                <a:ea typeface="Roboto" panose="02000000000000000000" pitchFamily="2" charset="0"/>
                <a:cs typeface="Calibri" panose="020F0502020204030204" pitchFamily="34" charset="0"/>
              </a:rPr>
              <a:t>De-identify the DICOM data</a:t>
            </a:r>
          </a:p>
          <a:p>
            <a:pPr marL="1371600" lvl="2" indent="-457200">
              <a:buFont typeface="+mj-lt"/>
              <a:buAutoNum type="alphaLcParenR"/>
            </a:pPr>
            <a:r>
              <a:rPr lang="en-US" sz="1400" dirty="0">
                <a:latin typeface="Roboto" panose="02000000000000000000" pitchFamily="2" charset="0"/>
                <a:ea typeface="Roboto" panose="02000000000000000000" pitchFamily="2" charset="0"/>
                <a:cs typeface="Calibri" panose="020F0502020204030204" pitchFamily="34" charset="0"/>
              </a:rPr>
              <a:t>Complete the Data Transmittal Form</a:t>
            </a:r>
          </a:p>
          <a:p>
            <a:pPr marL="1371600" lvl="2" indent="-457200">
              <a:buFont typeface="+mj-lt"/>
              <a:buAutoNum type="alphaLcParenR"/>
            </a:pPr>
            <a:r>
              <a:rPr lang="en-US" sz="1400" dirty="0">
                <a:latin typeface="Roboto" panose="02000000000000000000" pitchFamily="2" charset="0"/>
                <a:ea typeface="Roboto" panose="02000000000000000000" pitchFamily="2" charset="0"/>
                <a:cs typeface="Calibri" panose="020F0502020204030204" pitchFamily="34" charset="0"/>
              </a:rPr>
              <a:t>Upload the exam </a:t>
            </a:r>
          </a:p>
          <a:p>
            <a:pPr marL="1371600" lvl="2" indent="-457200">
              <a:buFont typeface="+mj-lt"/>
              <a:buAutoNum type="alphaLcParenR"/>
            </a:pPr>
            <a:r>
              <a:rPr lang="en-US" sz="1400" dirty="0">
                <a:latin typeface="Roboto" panose="02000000000000000000" pitchFamily="2" charset="0"/>
                <a:ea typeface="Roboto" panose="02000000000000000000" pitchFamily="2" charset="0"/>
                <a:cs typeface="Calibri" panose="020F0502020204030204" pitchFamily="34" charset="0"/>
              </a:rPr>
              <a:t>Confirm successful exam submission</a:t>
            </a:r>
          </a:p>
          <a:p>
            <a:pPr marL="914400" lvl="1" indent="-457200">
              <a:buFont typeface="+mj-lt"/>
              <a:buAutoNum type="arabicPeriod"/>
            </a:pPr>
            <a:r>
              <a:rPr lang="en-US" sz="1600" dirty="0">
                <a:latin typeface="Roboto" panose="02000000000000000000" pitchFamily="2" charset="0"/>
                <a:ea typeface="Roboto" panose="02000000000000000000" pitchFamily="2" charset="0"/>
                <a:cs typeface="Calibri" panose="020F0502020204030204" pitchFamily="34" charset="0"/>
              </a:rPr>
              <a:t>Navigate and customize the AG Mednet Portal </a:t>
            </a:r>
          </a:p>
        </p:txBody>
      </p:sp>
      <p:pic>
        <p:nvPicPr>
          <p:cNvPr id="4" name="Picture 2" descr="http://agmednet.com/wp-content/uploads/2018/06/image-mgmt-icon-300x293.png">
            <a:extLst>
              <a:ext uri="{FF2B5EF4-FFF2-40B4-BE49-F238E27FC236}">
                <a16:creationId xmlns:a16="http://schemas.microsoft.com/office/drawing/2014/main" id="{76348329-38B7-45B3-847A-6FFC815210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1699" y="2666541"/>
            <a:ext cx="1696689" cy="165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132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882BC1-F800-472A-ABFC-720774D5883C}"/>
              </a:ext>
            </a:extLst>
          </p:cNvPr>
          <p:cNvPicPr>
            <a:picLocks noChangeAspect="1"/>
          </p:cNvPicPr>
          <p:nvPr/>
        </p:nvPicPr>
        <p:blipFill>
          <a:blip r:embed="rId2"/>
          <a:stretch>
            <a:fillRect/>
          </a:stretch>
        </p:blipFill>
        <p:spPr>
          <a:xfrm>
            <a:off x="3250417" y="1299411"/>
            <a:ext cx="5598984" cy="2581401"/>
          </a:xfrm>
          <a:prstGeom prst="rect">
            <a:avLst/>
          </a:prstGeom>
        </p:spPr>
      </p:pic>
      <p:sp>
        <p:nvSpPr>
          <p:cNvPr id="3" name="Title 2">
            <a:extLst>
              <a:ext uri="{FF2B5EF4-FFF2-40B4-BE49-F238E27FC236}">
                <a16:creationId xmlns:a16="http://schemas.microsoft.com/office/drawing/2014/main" id="{EC6AA58C-2FFD-324D-B9F4-D37862E90464}"/>
              </a:ext>
            </a:extLst>
          </p:cNvPr>
          <p:cNvSpPr>
            <a:spLocks noGrp="1"/>
          </p:cNvSpPr>
          <p:nvPr>
            <p:ph type="title"/>
          </p:nvPr>
        </p:nvSpPr>
        <p:spPr/>
        <p:txBody>
          <a:bodyPr/>
          <a:lstStyle/>
          <a:p>
            <a:r>
              <a:rPr lang="en-US" dirty="0">
                <a:latin typeface="Raleway" panose="020B0503030101060003" pitchFamily="34" charset="0"/>
              </a:rPr>
              <a:t>Step 1: </a:t>
            </a:r>
            <a:br>
              <a:rPr lang="en-US" dirty="0">
                <a:latin typeface="Raleway" panose="020B0503030101060003" pitchFamily="34" charset="0"/>
              </a:rPr>
            </a:br>
            <a:r>
              <a:rPr lang="en-US" sz="1600" b="0" dirty="0">
                <a:solidFill>
                  <a:schemeClr val="tx1"/>
                </a:solidFill>
                <a:latin typeface="Raleway" panose="020B0503030101060003" pitchFamily="34" charset="0"/>
              </a:rPr>
              <a:t>Complete Account Authorization</a:t>
            </a:r>
          </a:p>
        </p:txBody>
      </p:sp>
      <p:sp>
        <p:nvSpPr>
          <p:cNvPr id="12" name="AutoShape 8">
            <a:extLst>
              <a:ext uri="{FF2B5EF4-FFF2-40B4-BE49-F238E27FC236}">
                <a16:creationId xmlns:a16="http://schemas.microsoft.com/office/drawing/2014/main" id="{CF6055FB-CC8C-4A87-84DD-5505C22BE91B}"/>
              </a:ext>
            </a:extLst>
          </p:cNvPr>
          <p:cNvSpPr>
            <a:spLocks noChangeArrowheads="1"/>
          </p:cNvSpPr>
          <p:nvPr/>
        </p:nvSpPr>
        <p:spPr bwMode="auto">
          <a:xfrm rot="5400000">
            <a:off x="7223823" y="2271420"/>
            <a:ext cx="337063" cy="161949"/>
          </a:xfrm>
          <a:prstGeom prst="homePlate">
            <a:avLst>
              <a:gd name="adj" fmla="val 52032"/>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vert="eaVert" wrap="none" anchor="ctr"/>
          <a:lstStyle/>
          <a:p>
            <a:pPr algn="ctr" eaLnBrk="0" hangingPunct="0">
              <a:defRPr/>
            </a:pPr>
            <a:r>
              <a:rPr lang="en-US" sz="1200" b="1" dirty="0">
                <a:ea typeface="Arial" pitchFamily="-112" charset="0"/>
                <a:cs typeface="+mn-cs"/>
              </a:rPr>
              <a:t>1</a:t>
            </a:r>
          </a:p>
        </p:txBody>
      </p:sp>
      <p:pic>
        <p:nvPicPr>
          <p:cNvPr id="6" name="Picture 5">
            <a:extLst>
              <a:ext uri="{FF2B5EF4-FFF2-40B4-BE49-F238E27FC236}">
                <a16:creationId xmlns:a16="http://schemas.microsoft.com/office/drawing/2014/main" id="{9C5E30C5-FF06-4AEC-8CF1-8DED100241C0}"/>
              </a:ext>
            </a:extLst>
          </p:cNvPr>
          <p:cNvPicPr>
            <a:picLocks noChangeAspect="1"/>
          </p:cNvPicPr>
          <p:nvPr/>
        </p:nvPicPr>
        <p:blipFill>
          <a:blip r:embed="rId3"/>
          <a:stretch>
            <a:fillRect/>
          </a:stretch>
        </p:blipFill>
        <p:spPr>
          <a:xfrm>
            <a:off x="4506232" y="3574544"/>
            <a:ext cx="4496373" cy="968661"/>
          </a:xfrm>
          <a:prstGeom prst="rect">
            <a:avLst/>
          </a:prstGeom>
        </p:spPr>
      </p:pic>
      <p:sp>
        <p:nvSpPr>
          <p:cNvPr id="14" name="AutoShape 6">
            <a:extLst>
              <a:ext uri="{FF2B5EF4-FFF2-40B4-BE49-F238E27FC236}">
                <a16:creationId xmlns:a16="http://schemas.microsoft.com/office/drawing/2014/main" id="{BF821896-D8F8-419C-828A-BC6FAF3D0FFA}"/>
              </a:ext>
            </a:extLst>
          </p:cNvPr>
          <p:cNvSpPr>
            <a:spLocks noChangeArrowheads="1"/>
          </p:cNvSpPr>
          <p:nvPr/>
        </p:nvSpPr>
        <p:spPr bwMode="auto">
          <a:xfrm flipV="1">
            <a:off x="4337699" y="4064265"/>
            <a:ext cx="337065" cy="161949"/>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wrap="none" anchor="ctr"/>
          <a:lstStyle/>
          <a:p>
            <a:pPr algn="ctr" eaLnBrk="0" hangingPunct="0">
              <a:defRPr/>
            </a:pPr>
            <a:r>
              <a:rPr lang="en-US" sz="1200" b="1" dirty="0">
                <a:latin typeface="Arial" pitchFamily="-112" charset="0"/>
                <a:ea typeface="Arial" pitchFamily="-112" charset="0"/>
                <a:cs typeface="Arial" pitchFamily="-112" charset="0"/>
              </a:rPr>
              <a:t>2</a:t>
            </a:r>
            <a:endParaRPr lang="en-US" sz="1400" b="1" dirty="0">
              <a:latin typeface="Arial" pitchFamily="-112" charset="0"/>
              <a:ea typeface="Arial" pitchFamily="-112" charset="0"/>
              <a:cs typeface="Arial" pitchFamily="-112" charset="0"/>
            </a:endParaRPr>
          </a:p>
        </p:txBody>
      </p:sp>
      <p:sp>
        <p:nvSpPr>
          <p:cNvPr id="15" name="Rectangle 5">
            <a:extLst>
              <a:ext uri="{FF2B5EF4-FFF2-40B4-BE49-F238E27FC236}">
                <a16:creationId xmlns:a16="http://schemas.microsoft.com/office/drawing/2014/main" id="{54C5A8FD-2982-4E67-9CBA-58E899859F89}"/>
              </a:ext>
            </a:extLst>
          </p:cNvPr>
          <p:cNvSpPr>
            <a:spLocks noChangeArrowheads="1"/>
          </p:cNvSpPr>
          <p:nvPr/>
        </p:nvSpPr>
        <p:spPr bwMode="auto">
          <a:xfrm>
            <a:off x="229147" y="1790551"/>
            <a:ext cx="2901013" cy="1805226"/>
          </a:xfrm>
          <a:prstGeom prst="roundRect">
            <a:avLst>
              <a:gd name="adj" fmla="val 5696"/>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Visit the Portal: </a:t>
            </a:r>
            <a:r>
              <a:rPr lang="en-US" sz="1200" b="1" dirty="0">
                <a:solidFill>
                  <a:srgbClr val="0000FF"/>
                </a:solidFill>
                <a:latin typeface="Roboto" panose="02000000000000000000" pitchFamily="2" charset="0"/>
                <a:ea typeface="Roboto" panose="02000000000000000000" pitchFamily="2" charset="0"/>
                <a:cs typeface="Calibri" panose="020F0502020204030204" pitchFamily="34" charset="0"/>
                <a:hlinkClick r:id="rId4"/>
              </a:rPr>
              <a:t>https://portal.agmednet.net</a:t>
            </a:r>
            <a:r>
              <a:rPr lang="en-US" sz="1200" b="1" dirty="0">
                <a:solidFill>
                  <a:srgbClr val="0000FF"/>
                </a:solidFill>
                <a:latin typeface="Roboto" panose="02000000000000000000" pitchFamily="2" charset="0"/>
                <a:ea typeface="Roboto" panose="02000000000000000000" pitchFamily="2" charset="0"/>
                <a:cs typeface="Calibri" panose="020F0502020204030204" pitchFamily="34" charset="0"/>
              </a:rPr>
              <a:t> </a:t>
            </a:r>
            <a:r>
              <a:rPr lang="en-US" sz="1200" dirty="0">
                <a:solidFill>
                  <a:schemeClr val="tx1"/>
                </a:solidFill>
                <a:latin typeface="Roboto" panose="02000000000000000000" pitchFamily="2" charset="0"/>
                <a:ea typeface="Roboto" panose="02000000000000000000" pitchFamily="2" charset="0"/>
                <a:cs typeface="Calibri" panose="020F0502020204030204" pitchFamily="34" charset="0"/>
              </a:rPr>
              <a:t>and </a:t>
            </a:r>
            <a:r>
              <a:rPr lang="en-GB" sz="1200" dirty="0">
                <a:latin typeface="Roboto" panose="02000000000000000000" pitchFamily="2" charset="0"/>
                <a:ea typeface="Roboto" panose="02000000000000000000" pitchFamily="2" charset="0"/>
                <a:cs typeface="Calibri" panose="020F0502020204030204" pitchFamily="34" charset="0"/>
              </a:rPr>
              <a:t>Select </a:t>
            </a:r>
            <a:r>
              <a:rPr lang="en-GB" sz="1200" b="1" dirty="0">
                <a:solidFill>
                  <a:schemeClr val="tx1"/>
                </a:solidFill>
                <a:latin typeface="Roboto" panose="02000000000000000000" pitchFamily="2" charset="0"/>
                <a:ea typeface="Roboto" panose="02000000000000000000" pitchFamily="2" charset="0"/>
                <a:cs typeface="Calibri" panose="020F0502020204030204" pitchFamily="34" charset="0"/>
              </a:rPr>
              <a:t>register for one here</a:t>
            </a:r>
            <a:r>
              <a:rPr lang="en-GB" sz="1200" dirty="0">
                <a:latin typeface="Roboto" panose="02000000000000000000" pitchFamily="2" charset="0"/>
                <a:ea typeface="Roboto" panose="02000000000000000000" pitchFamily="2" charset="0"/>
                <a:cs typeface="Calibri" panose="020F0502020204030204" pitchFamily="34" charset="0"/>
              </a:rPr>
              <a:t> (</a:t>
            </a:r>
            <a:r>
              <a:rPr lang="en-GB" sz="1200" b="1" i="1" dirty="0">
                <a:latin typeface="Roboto" panose="02000000000000000000" pitchFamily="2" charset="0"/>
                <a:ea typeface="Roboto" panose="02000000000000000000" pitchFamily="2" charset="0"/>
                <a:cs typeface="Calibri" panose="020F0502020204030204" pitchFamily="34" charset="0"/>
              </a:rPr>
              <a:t>1</a:t>
            </a:r>
            <a:r>
              <a:rPr lang="en-GB" sz="1200" dirty="0">
                <a:latin typeface="Roboto" panose="02000000000000000000" pitchFamily="2" charset="0"/>
                <a:ea typeface="Roboto" panose="02000000000000000000" pitchFamily="2" charset="0"/>
                <a:cs typeface="Calibri" panose="020F0502020204030204" pitchFamily="34" charset="0"/>
              </a:rPr>
              <a:t>) to create a new account. Or enter your Username and password to sign in.</a:t>
            </a:r>
          </a:p>
          <a:p>
            <a:pPr eaLnBrk="0" hangingPunct="0">
              <a:defRPr/>
            </a:pP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Enter your e-mail address into the system to proceed with account authorization </a:t>
            </a:r>
            <a:r>
              <a:rPr lang="en-GB" sz="1200" b="1" i="1" dirty="0">
                <a:latin typeface="Roboto" panose="02000000000000000000" pitchFamily="2" charset="0"/>
                <a:ea typeface="Roboto" panose="02000000000000000000" pitchFamily="2" charset="0"/>
                <a:cs typeface="Calibri" panose="020F0502020204030204" pitchFamily="34" charset="0"/>
              </a:rPr>
              <a:t>(2)</a:t>
            </a:r>
            <a:r>
              <a:rPr lang="en-GB" sz="1200" dirty="0">
                <a:latin typeface="Roboto" panose="02000000000000000000" pitchFamily="2" charset="0"/>
                <a:ea typeface="Roboto" panose="02000000000000000000" pitchFamily="2" charset="0"/>
                <a:cs typeface="Calibri" panose="020F0502020204030204" pitchFamily="34" charset="0"/>
              </a:rPr>
              <a:t>.</a:t>
            </a:r>
          </a:p>
        </p:txBody>
      </p:sp>
    </p:spTree>
    <p:extLst>
      <p:ext uri="{BB962C8B-B14F-4D97-AF65-F5344CB8AC3E}">
        <p14:creationId xmlns:p14="http://schemas.microsoft.com/office/powerpoint/2010/main" val="1123117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0EF27-A90E-024D-BDCA-A350AA5F0F2C}"/>
              </a:ext>
            </a:extLst>
          </p:cNvPr>
          <p:cNvSpPr>
            <a:spLocks noGrp="1"/>
          </p:cNvSpPr>
          <p:nvPr>
            <p:ph type="title"/>
          </p:nvPr>
        </p:nvSpPr>
        <p:spPr/>
        <p:txBody>
          <a:bodyPr/>
          <a:lstStyle/>
          <a:p>
            <a:r>
              <a:rPr lang="en-US" dirty="0">
                <a:latin typeface="Raleway" panose="020B0503030101060003" pitchFamily="34" charset="0"/>
              </a:rPr>
              <a:t>Step 1: </a:t>
            </a:r>
            <a:br>
              <a:rPr lang="en-US" dirty="0">
                <a:latin typeface="Raleway" panose="020B0503030101060003" pitchFamily="34" charset="0"/>
              </a:rPr>
            </a:br>
            <a:r>
              <a:rPr lang="en-US" sz="1600" b="0" dirty="0">
                <a:solidFill>
                  <a:schemeClr val="tx1"/>
                </a:solidFill>
                <a:latin typeface="Raleway" panose="020B0503030101060003" pitchFamily="34" charset="0"/>
              </a:rPr>
              <a:t>Complete Account Authorization</a:t>
            </a:r>
            <a:endParaRPr lang="en-US" b="0" dirty="0">
              <a:latin typeface="Raleway" panose="020B0503030101060003" pitchFamily="34" charset="0"/>
            </a:endParaRPr>
          </a:p>
        </p:txBody>
      </p:sp>
      <p:pic>
        <p:nvPicPr>
          <p:cNvPr id="4" name="Picture 3">
            <a:extLst>
              <a:ext uri="{FF2B5EF4-FFF2-40B4-BE49-F238E27FC236}">
                <a16:creationId xmlns:a16="http://schemas.microsoft.com/office/drawing/2014/main" id="{167326CE-D21C-4081-A6E9-06C693FD9310}"/>
              </a:ext>
            </a:extLst>
          </p:cNvPr>
          <p:cNvPicPr>
            <a:picLocks noChangeAspect="1"/>
          </p:cNvPicPr>
          <p:nvPr/>
        </p:nvPicPr>
        <p:blipFill>
          <a:blip r:embed="rId2"/>
          <a:stretch>
            <a:fillRect/>
          </a:stretch>
        </p:blipFill>
        <p:spPr>
          <a:xfrm>
            <a:off x="3123586" y="1288005"/>
            <a:ext cx="5722762" cy="2771562"/>
          </a:xfrm>
          <a:prstGeom prst="rect">
            <a:avLst/>
          </a:prstGeom>
        </p:spPr>
      </p:pic>
      <p:sp>
        <p:nvSpPr>
          <p:cNvPr id="6" name="Rectangle 5">
            <a:extLst>
              <a:ext uri="{FF2B5EF4-FFF2-40B4-BE49-F238E27FC236}">
                <a16:creationId xmlns:a16="http://schemas.microsoft.com/office/drawing/2014/main" id="{CC590CF5-75E0-4A3A-A92E-C9A6BDBCBFA1}"/>
              </a:ext>
            </a:extLst>
          </p:cNvPr>
          <p:cNvSpPr>
            <a:spLocks noChangeArrowheads="1"/>
          </p:cNvSpPr>
          <p:nvPr/>
        </p:nvSpPr>
        <p:spPr bwMode="auto">
          <a:xfrm>
            <a:off x="234725" y="1886991"/>
            <a:ext cx="2796183" cy="1819632"/>
          </a:xfrm>
          <a:prstGeom prst="roundRect">
            <a:avLst>
              <a:gd name="adj" fmla="val 4435"/>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r>
              <a:rPr lang="en-US" sz="1100" dirty="0">
                <a:latin typeface="Roboto" panose="02000000000000000000" pitchFamily="2" charset="0"/>
                <a:ea typeface="Roboto" panose="02000000000000000000" pitchFamily="2" charset="0"/>
                <a:cs typeface="Calibri" panose="020F0502020204030204" pitchFamily="34" charset="0"/>
              </a:rPr>
              <a:t>Enter the </a:t>
            </a:r>
            <a:r>
              <a:rPr lang="en-US" sz="1100" b="1" dirty="0">
                <a:latin typeface="Roboto" panose="02000000000000000000" pitchFamily="2" charset="0"/>
                <a:ea typeface="Roboto" panose="02000000000000000000" pitchFamily="2" charset="0"/>
                <a:cs typeface="Calibri" panose="020F0502020204030204" pitchFamily="34" charset="0"/>
              </a:rPr>
              <a:t>Join Code</a:t>
            </a:r>
            <a:r>
              <a:rPr lang="en-US" sz="1100" dirty="0">
                <a:latin typeface="Roboto" panose="02000000000000000000" pitchFamily="2" charset="0"/>
                <a:ea typeface="Roboto" panose="02000000000000000000" pitchFamily="2" charset="0"/>
                <a:cs typeface="Calibri" panose="020F0502020204030204" pitchFamily="34" charset="0"/>
              </a:rPr>
              <a:t> </a:t>
            </a:r>
            <a:r>
              <a:rPr lang="en-US" sz="1100" b="1" dirty="0">
                <a:solidFill>
                  <a:srgbClr val="FF0000"/>
                </a:solidFill>
                <a:latin typeface="Roboto" panose="02000000000000000000" pitchFamily="2" charset="0"/>
                <a:ea typeface="Roboto" panose="02000000000000000000" pitchFamily="2" charset="0"/>
                <a:cs typeface="Calibri" panose="020F0502020204030204" pitchFamily="34" charset="0"/>
              </a:rPr>
              <a:t>JFN7JJQ </a:t>
            </a:r>
            <a:r>
              <a:rPr lang="en-US" sz="1100" dirty="0">
                <a:latin typeface="Roboto" panose="02000000000000000000" pitchFamily="2" charset="0"/>
                <a:ea typeface="Roboto" panose="02000000000000000000" pitchFamily="2" charset="0"/>
                <a:cs typeface="Calibri" panose="020F0502020204030204" pitchFamily="34" charset="0"/>
              </a:rPr>
              <a:t>as well as your </a:t>
            </a:r>
            <a:r>
              <a:rPr lang="en-US" sz="1100" b="1" dirty="0">
                <a:latin typeface="Roboto" panose="02000000000000000000" pitchFamily="2" charset="0"/>
                <a:ea typeface="Roboto" panose="02000000000000000000" pitchFamily="2" charset="0"/>
                <a:cs typeface="Calibri" panose="020F0502020204030204" pitchFamily="34" charset="0"/>
              </a:rPr>
              <a:t>Site Name/Number</a:t>
            </a:r>
            <a:r>
              <a:rPr lang="en-US" sz="1100" dirty="0">
                <a:latin typeface="Roboto" panose="02000000000000000000" pitchFamily="2" charset="0"/>
                <a:ea typeface="Roboto" panose="02000000000000000000" pitchFamily="2" charset="0"/>
                <a:cs typeface="Calibri" panose="020F0502020204030204" pitchFamily="34" charset="0"/>
              </a:rPr>
              <a:t>, </a:t>
            </a:r>
            <a:r>
              <a:rPr lang="en-US" sz="1100" b="1" dirty="0">
                <a:latin typeface="Roboto" panose="02000000000000000000" pitchFamily="2" charset="0"/>
                <a:ea typeface="Roboto" panose="02000000000000000000" pitchFamily="2" charset="0"/>
                <a:cs typeface="Calibri" panose="020F0502020204030204" pitchFamily="34" charset="0"/>
              </a:rPr>
              <a:t>First Name</a:t>
            </a:r>
            <a:r>
              <a:rPr lang="en-US" sz="1100" dirty="0">
                <a:latin typeface="Roboto" panose="02000000000000000000" pitchFamily="2" charset="0"/>
                <a:ea typeface="Roboto" panose="02000000000000000000" pitchFamily="2" charset="0"/>
                <a:cs typeface="Calibri" panose="020F0502020204030204" pitchFamily="34" charset="0"/>
              </a:rPr>
              <a:t>, </a:t>
            </a:r>
            <a:r>
              <a:rPr lang="en-US" sz="1100" b="1" dirty="0">
                <a:latin typeface="Roboto" panose="02000000000000000000" pitchFamily="2" charset="0"/>
                <a:ea typeface="Roboto" panose="02000000000000000000" pitchFamily="2" charset="0"/>
                <a:cs typeface="Calibri" panose="020F0502020204030204" pitchFamily="34" charset="0"/>
              </a:rPr>
              <a:t>Last Name</a:t>
            </a:r>
            <a:r>
              <a:rPr lang="en-US" sz="1100" dirty="0">
                <a:latin typeface="Roboto" panose="02000000000000000000" pitchFamily="2" charset="0"/>
                <a:ea typeface="Roboto" panose="02000000000000000000" pitchFamily="2" charset="0"/>
                <a:cs typeface="Calibri" panose="020F0502020204030204" pitchFamily="34" charset="0"/>
              </a:rPr>
              <a:t>, </a:t>
            </a:r>
            <a:r>
              <a:rPr lang="en-US" sz="1100" b="1" dirty="0">
                <a:latin typeface="Roboto" panose="02000000000000000000" pitchFamily="2" charset="0"/>
                <a:ea typeface="Roboto" panose="02000000000000000000" pitchFamily="2" charset="0"/>
                <a:cs typeface="Calibri" panose="020F0502020204030204" pitchFamily="34" charset="0"/>
              </a:rPr>
              <a:t>Phone Number</a:t>
            </a:r>
            <a:r>
              <a:rPr lang="en-US" sz="1100" dirty="0">
                <a:latin typeface="Roboto" panose="02000000000000000000" pitchFamily="2" charset="0"/>
                <a:ea typeface="Roboto" panose="02000000000000000000" pitchFamily="2" charset="0"/>
                <a:cs typeface="Calibri" panose="020F0502020204030204" pitchFamily="34" charset="0"/>
              </a:rPr>
              <a:t>, and </a:t>
            </a:r>
            <a:r>
              <a:rPr lang="en-US" sz="1100" b="1" dirty="0">
                <a:latin typeface="Roboto" panose="02000000000000000000" pitchFamily="2" charset="0"/>
                <a:ea typeface="Roboto" panose="02000000000000000000" pitchFamily="2" charset="0"/>
                <a:cs typeface="Calibri" panose="020F0502020204030204" pitchFamily="34" charset="0"/>
              </a:rPr>
              <a:t>Country</a:t>
            </a:r>
            <a:r>
              <a:rPr lang="en-US" sz="1100" dirty="0">
                <a:latin typeface="Roboto" panose="02000000000000000000" pitchFamily="2" charset="0"/>
                <a:ea typeface="Roboto" panose="02000000000000000000" pitchFamily="2" charset="0"/>
                <a:cs typeface="Calibri" panose="020F0502020204030204" pitchFamily="34" charset="0"/>
              </a:rPr>
              <a:t>. You may also enter </a:t>
            </a:r>
            <a:r>
              <a:rPr lang="en-US" sz="1100" b="1" dirty="0">
                <a:latin typeface="Roboto" panose="02000000000000000000" pitchFamily="2" charset="0"/>
                <a:ea typeface="Roboto" panose="02000000000000000000" pitchFamily="2" charset="0"/>
                <a:cs typeface="Calibri" panose="020F0502020204030204" pitchFamily="34" charset="0"/>
              </a:rPr>
              <a:t>Additional Comments</a:t>
            </a:r>
            <a:r>
              <a:rPr lang="en-US" sz="1100" dirty="0">
                <a:latin typeface="Roboto" panose="02000000000000000000" pitchFamily="2" charset="0"/>
                <a:ea typeface="Roboto" panose="02000000000000000000" pitchFamily="2" charset="0"/>
                <a:cs typeface="Calibri" panose="020F0502020204030204" pitchFamily="34" charset="0"/>
              </a:rPr>
              <a:t> if desired. Click </a:t>
            </a:r>
            <a:r>
              <a:rPr lang="en-US" sz="1100" b="1" dirty="0">
                <a:latin typeface="Roboto" panose="02000000000000000000" pitchFamily="2" charset="0"/>
                <a:ea typeface="Roboto" panose="02000000000000000000" pitchFamily="2" charset="0"/>
                <a:cs typeface="Calibri" panose="020F0502020204030204" pitchFamily="34" charset="0"/>
              </a:rPr>
              <a:t>Submit Request</a:t>
            </a:r>
            <a:r>
              <a:rPr lang="en-US" sz="1100" dirty="0">
                <a:latin typeface="Roboto" panose="02000000000000000000" pitchFamily="2" charset="0"/>
                <a:ea typeface="Roboto" panose="02000000000000000000" pitchFamily="2" charset="0"/>
                <a:cs typeface="Calibri" panose="020F0502020204030204" pitchFamily="34" charset="0"/>
              </a:rPr>
              <a:t> to notify the Trial Admin, who can then issue you an invitation. </a:t>
            </a:r>
            <a:r>
              <a:rPr lang="en-US" sz="1100" b="1" dirty="0">
                <a:latin typeface="Roboto" panose="02000000000000000000" pitchFamily="2" charset="0"/>
                <a:ea typeface="Roboto" panose="02000000000000000000" pitchFamily="2" charset="0"/>
                <a:cs typeface="Calibri" panose="020F0502020204030204" pitchFamily="34" charset="0"/>
              </a:rPr>
              <a:t>Please note that AG Mednet employees are not authorized to give you access to a study.</a:t>
            </a:r>
          </a:p>
        </p:txBody>
      </p:sp>
      <p:sp>
        <p:nvSpPr>
          <p:cNvPr id="7" name="Rectangle: Rounded Corners 6">
            <a:extLst>
              <a:ext uri="{FF2B5EF4-FFF2-40B4-BE49-F238E27FC236}">
                <a16:creationId xmlns:a16="http://schemas.microsoft.com/office/drawing/2014/main" id="{1778293A-539C-4808-86AF-8EF2A7459313}"/>
              </a:ext>
            </a:extLst>
          </p:cNvPr>
          <p:cNvSpPr/>
          <p:nvPr/>
        </p:nvSpPr>
        <p:spPr bwMode="auto">
          <a:xfrm>
            <a:off x="3123586" y="4112150"/>
            <a:ext cx="5601028" cy="481263"/>
          </a:xfrm>
          <a:prstGeom prst="roundRect">
            <a:avLst/>
          </a:prstGeom>
          <a:solidFill>
            <a:schemeClr val="bg1"/>
          </a:solidFill>
          <a:ln>
            <a:solidFill>
              <a:srgbClr val="EE382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eaLnBrk="0" hangingPunct="0"/>
            <a:r>
              <a:rPr lang="en-US" sz="1050" dirty="0">
                <a:latin typeface="Roboto" panose="02000000000000000000" pitchFamily="2" charset="0"/>
                <a:ea typeface="Roboto" panose="02000000000000000000" pitchFamily="2" charset="0"/>
                <a:cs typeface="Calibri" panose="020F0502020204030204" pitchFamily="34" charset="0"/>
              </a:rPr>
              <a:t>Note: Contact the trial admin to request access to the study. AG </a:t>
            </a:r>
            <a:r>
              <a:rPr lang="en-US" sz="1050" dirty="0" err="1">
                <a:latin typeface="Roboto" panose="02000000000000000000" pitchFamily="2" charset="0"/>
                <a:ea typeface="Roboto" panose="02000000000000000000" pitchFamily="2" charset="0"/>
                <a:cs typeface="Calibri" panose="020F0502020204030204" pitchFamily="34" charset="0"/>
              </a:rPr>
              <a:t>Mednet</a:t>
            </a:r>
            <a:r>
              <a:rPr lang="en-US" sz="1050" dirty="0">
                <a:latin typeface="Roboto" panose="02000000000000000000" pitchFamily="2" charset="0"/>
                <a:ea typeface="Roboto" panose="02000000000000000000" pitchFamily="2" charset="0"/>
                <a:cs typeface="Calibri" panose="020F0502020204030204" pitchFamily="34" charset="0"/>
              </a:rPr>
              <a:t> employees are not authorized to grant access.</a:t>
            </a:r>
          </a:p>
        </p:txBody>
      </p:sp>
      <p:sp>
        <p:nvSpPr>
          <p:cNvPr id="8" name="Rectangle: Rounded Corners 7">
            <a:extLst>
              <a:ext uri="{FF2B5EF4-FFF2-40B4-BE49-F238E27FC236}">
                <a16:creationId xmlns:a16="http://schemas.microsoft.com/office/drawing/2014/main" id="{D41E36F4-BA65-4C6F-9870-5D0B800394CB}"/>
              </a:ext>
            </a:extLst>
          </p:cNvPr>
          <p:cNvSpPr/>
          <p:nvPr/>
        </p:nvSpPr>
        <p:spPr bwMode="auto">
          <a:xfrm>
            <a:off x="234725" y="1329112"/>
            <a:ext cx="2796183" cy="482573"/>
          </a:xfrm>
          <a:prstGeom prst="roundRect">
            <a:avLst/>
          </a:prstGeom>
          <a:solidFill>
            <a:schemeClr val="bg1"/>
          </a:solidFill>
          <a:ln>
            <a:solidFill>
              <a:srgbClr val="EE382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eaLnBrk="0" hangingPunct="0"/>
            <a:r>
              <a:rPr lang="en-US" sz="1100" dirty="0">
                <a:latin typeface="Roboto" panose="02000000000000000000" pitchFamily="2" charset="0"/>
                <a:ea typeface="Roboto" panose="02000000000000000000" pitchFamily="2" charset="0"/>
                <a:cs typeface="Calibri" panose="020F0502020204030204" pitchFamily="34" charset="0"/>
              </a:rPr>
              <a:t>If you have already received an invitation email, skip to the next slide.</a:t>
            </a:r>
          </a:p>
        </p:txBody>
      </p:sp>
    </p:spTree>
    <p:extLst>
      <p:ext uri="{BB962C8B-B14F-4D97-AF65-F5344CB8AC3E}">
        <p14:creationId xmlns:p14="http://schemas.microsoft.com/office/powerpoint/2010/main" val="4158333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2C968-6D6D-1545-9E1A-6B4DCD17FFEC}"/>
              </a:ext>
            </a:extLst>
          </p:cNvPr>
          <p:cNvSpPr>
            <a:spLocks noGrp="1"/>
          </p:cNvSpPr>
          <p:nvPr>
            <p:ph type="title"/>
          </p:nvPr>
        </p:nvSpPr>
        <p:spPr/>
        <p:txBody>
          <a:bodyPr/>
          <a:lstStyle/>
          <a:p>
            <a:r>
              <a:rPr lang="en-US" dirty="0">
                <a:latin typeface="Raleway" panose="020B0503030101060003" pitchFamily="34" charset="0"/>
                <a:ea typeface="Roboto" panose="02000000000000000000" pitchFamily="2" charset="0"/>
              </a:rPr>
              <a:t>Step 2: </a:t>
            </a:r>
            <a:br>
              <a:rPr lang="en-US" dirty="0">
                <a:latin typeface="Raleway" panose="020B0503030101060003" pitchFamily="34" charset="0"/>
                <a:ea typeface="Roboto" panose="02000000000000000000" pitchFamily="2" charset="0"/>
              </a:rPr>
            </a:br>
            <a:r>
              <a:rPr lang="en-US" sz="1600" b="0" dirty="0">
                <a:solidFill>
                  <a:schemeClr val="tx1"/>
                </a:solidFill>
                <a:latin typeface="Raleway" panose="020B0503030101060003" pitchFamily="34" charset="0"/>
                <a:ea typeface="Roboto" panose="02000000000000000000" pitchFamily="2" charset="0"/>
              </a:rPr>
              <a:t>Registration</a:t>
            </a:r>
            <a:endParaRPr lang="en-US" b="0" dirty="0">
              <a:latin typeface="Raleway" panose="020B0503030101060003" pitchFamily="34" charset="0"/>
              <a:ea typeface="Roboto" panose="02000000000000000000" pitchFamily="2" charset="0"/>
            </a:endParaRPr>
          </a:p>
        </p:txBody>
      </p:sp>
      <p:sp>
        <p:nvSpPr>
          <p:cNvPr id="3" name="Rectangle 5">
            <a:extLst>
              <a:ext uri="{FF2B5EF4-FFF2-40B4-BE49-F238E27FC236}">
                <a16:creationId xmlns:a16="http://schemas.microsoft.com/office/drawing/2014/main" id="{EAA87D60-3088-4D25-8E6F-A2E64A1A8FAF}"/>
              </a:ext>
            </a:extLst>
          </p:cNvPr>
          <p:cNvSpPr>
            <a:spLocks noChangeArrowheads="1"/>
          </p:cNvSpPr>
          <p:nvPr/>
        </p:nvSpPr>
        <p:spPr bwMode="auto">
          <a:xfrm>
            <a:off x="358477" y="1052432"/>
            <a:ext cx="4763537" cy="814090"/>
          </a:xfrm>
          <a:prstGeom prst="roundRect">
            <a:avLst>
              <a:gd name="adj" fmla="val 10116"/>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r>
              <a:rPr lang="en-US" sz="1100" dirty="0">
                <a:latin typeface="Roboto" panose="02000000000000000000" pitchFamily="2" charset="0"/>
                <a:ea typeface="Roboto" panose="02000000000000000000" pitchFamily="2" charset="0"/>
                <a:cs typeface="Calibri" panose="020F0502020204030204" pitchFamily="34" charset="0"/>
              </a:rPr>
              <a:t>If you have received an invitation email </a:t>
            </a:r>
            <a:r>
              <a:rPr lang="en-US" sz="1100" i="1" dirty="0">
                <a:latin typeface="Roboto" panose="02000000000000000000" pitchFamily="2" charset="0"/>
                <a:ea typeface="Roboto" panose="02000000000000000000" pitchFamily="2" charset="0"/>
                <a:cs typeface="Calibri" panose="020F0502020204030204" pitchFamily="34" charset="0"/>
              </a:rPr>
              <a:t>(right)</a:t>
            </a:r>
            <a:r>
              <a:rPr lang="en-US" sz="1100" dirty="0">
                <a:latin typeface="Roboto" panose="02000000000000000000" pitchFamily="2" charset="0"/>
                <a:ea typeface="Roboto" panose="02000000000000000000" pitchFamily="2" charset="0"/>
                <a:cs typeface="Calibri" panose="020F0502020204030204" pitchFamily="34" charset="0"/>
              </a:rPr>
              <a:t> you are authorized to send exams to the study. After entering your e-mail address into the Judi Portal, you will automatically progress to account registration </a:t>
            </a:r>
            <a:r>
              <a:rPr lang="en-US" sz="1100" i="1" dirty="0">
                <a:latin typeface="Roboto" panose="02000000000000000000" pitchFamily="2" charset="0"/>
                <a:ea typeface="Roboto" panose="02000000000000000000" pitchFamily="2" charset="0"/>
                <a:cs typeface="Calibri" panose="020F0502020204030204" pitchFamily="34" charset="0"/>
              </a:rPr>
              <a:t>(below)</a:t>
            </a:r>
            <a:r>
              <a:rPr lang="en-US" sz="1100" dirty="0">
                <a:latin typeface="Roboto" panose="02000000000000000000" pitchFamily="2" charset="0"/>
                <a:ea typeface="Roboto" panose="02000000000000000000" pitchFamily="2" charset="0"/>
                <a:cs typeface="Calibri" panose="020F0502020204030204" pitchFamily="34" charset="0"/>
              </a:rPr>
              <a:t>. Enter all required fields to continue.</a:t>
            </a:r>
            <a:endParaRPr lang="en-US" sz="1100" dirty="0">
              <a:solidFill>
                <a:srgbClr val="FF0000"/>
              </a:solidFill>
              <a:latin typeface="Roboto" panose="02000000000000000000" pitchFamily="2" charset="0"/>
              <a:ea typeface="Roboto" panose="02000000000000000000" pitchFamily="2"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8F2C021B-291B-415F-B6B8-1319D1EEFE54}"/>
              </a:ext>
            </a:extLst>
          </p:cNvPr>
          <p:cNvSpPr/>
          <p:nvPr/>
        </p:nvSpPr>
        <p:spPr bwMode="auto">
          <a:xfrm>
            <a:off x="4881383" y="3981823"/>
            <a:ext cx="3843231" cy="465607"/>
          </a:xfrm>
          <a:prstGeom prst="roundRect">
            <a:avLst/>
          </a:prstGeom>
          <a:solidFill>
            <a:schemeClr val="bg1"/>
          </a:solidFill>
          <a:ln>
            <a:solidFill>
              <a:srgbClr val="EE382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eaLnBrk="0" hangingPunct="0"/>
            <a:r>
              <a:rPr lang="en-US" sz="1050" dirty="0">
                <a:latin typeface="Roboto" panose="02000000000000000000" pitchFamily="2" charset="0"/>
                <a:ea typeface="Roboto" panose="02000000000000000000" pitchFamily="2" charset="0"/>
                <a:cs typeface="Calibri" panose="020F0502020204030204" pitchFamily="34" charset="0"/>
              </a:rPr>
              <a:t>Note: Contact the trial admin to request access to the study. AG Mednet employees are not authorized to grant access.</a:t>
            </a:r>
          </a:p>
        </p:txBody>
      </p:sp>
      <p:pic>
        <p:nvPicPr>
          <p:cNvPr id="5" name="Picture 2">
            <a:extLst>
              <a:ext uri="{FF2B5EF4-FFF2-40B4-BE49-F238E27FC236}">
                <a16:creationId xmlns:a16="http://schemas.microsoft.com/office/drawing/2014/main" id="{1A12BD56-756A-4032-9857-F7764EEED165}"/>
              </a:ext>
            </a:extLst>
          </p:cNvPr>
          <p:cNvPicPr>
            <a:picLocks noChangeAspect="1" noChangeArrowheads="1"/>
          </p:cNvPicPr>
          <p:nvPr/>
        </p:nvPicPr>
        <p:blipFill>
          <a:blip r:embed="rId2"/>
          <a:srcRect/>
          <a:stretch>
            <a:fillRect/>
          </a:stretch>
        </p:blipFill>
        <p:spPr bwMode="auto">
          <a:xfrm>
            <a:off x="5198795" y="1052432"/>
            <a:ext cx="3525819" cy="2401535"/>
          </a:xfrm>
          <a:prstGeom prst="rect">
            <a:avLst/>
          </a:prstGeom>
          <a:noFill/>
          <a:ln w="9525">
            <a:solidFill>
              <a:schemeClr val="tx1"/>
            </a:solidFill>
            <a:miter lim="800000"/>
            <a:headEnd/>
            <a:tailEnd/>
          </a:ln>
        </p:spPr>
      </p:pic>
      <p:pic>
        <p:nvPicPr>
          <p:cNvPr id="6" name="Picture 2">
            <a:extLst>
              <a:ext uri="{FF2B5EF4-FFF2-40B4-BE49-F238E27FC236}">
                <a16:creationId xmlns:a16="http://schemas.microsoft.com/office/drawing/2014/main" id="{328FBA1D-1C0D-4D3D-986B-59F3F9B9F3A6}"/>
              </a:ext>
            </a:extLst>
          </p:cNvPr>
          <p:cNvPicPr>
            <a:picLocks noChangeAspect="1" noChangeArrowheads="1"/>
          </p:cNvPicPr>
          <p:nvPr/>
        </p:nvPicPr>
        <p:blipFill rotWithShape="1">
          <a:blip r:embed="rId3"/>
          <a:srcRect l="3733" t="28844" r="3897" b="10551"/>
          <a:stretch/>
        </p:blipFill>
        <p:spPr bwMode="auto">
          <a:xfrm>
            <a:off x="358477" y="2036312"/>
            <a:ext cx="4400120" cy="240153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213007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459688-88EC-45D1-BD34-78F72BDFC5C8}"/>
              </a:ext>
            </a:extLst>
          </p:cNvPr>
          <p:cNvPicPr>
            <a:picLocks noChangeAspect="1"/>
          </p:cNvPicPr>
          <p:nvPr/>
        </p:nvPicPr>
        <p:blipFill>
          <a:blip r:embed="rId2"/>
          <a:stretch>
            <a:fillRect/>
          </a:stretch>
        </p:blipFill>
        <p:spPr>
          <a:xfrm>
            <a:off x="302507" y="1293353"/>
            <a:ext cx="8291477" cy="1361402"/>
          </a:xfrm>
          <a:prstGeom prst="rect">
            <a:avLst/>
          </a:prstGeom>
        </p:spPr>
      </p:pic>
      <p:sp>
        <p:nvSpPr>
          <p:cNvPr id="2" name="Title 1">
            <a:extLst>
              <a:ext uri="{FF2B5EF4-FFF2-40B4-BE49-F238E27FC236}">
                <a16:creationId xmlns:a16="http://schemas.microsoft.com/office/drawing/2014/main" id="{9F13346C-8BC2-4D91-BB8C-ABA20CF95C57}"/>
              </a:ext>
            </a:extLst>
          </p:cNvPr>
          <p:cNvSpPr>
            <a:spLocks noGrp="1"/>
          </p:cNvSpPr>
          <p:nvPr>
            <p:ph type="title"/>
          </p:nvPr>
        </p:nvSpPr>
        <p:spPr/>
        <p:txBody>
          <a:bodyPr/>
          <a:lstStyle/>
          <a:p>
            <a:r>
              <a:rPr lang="en-US" dirty="0">
                <a:latin typeface="Raleway" panose="020B0503030101060003" pitchFamily="34" charset="0"/>
                <a:ea typeface="Roboto" panose="02000000000000000000" pitchFamily="2" charset="0"/>
              </a:rPr>
              <a:t>Step 3</a:t>
            </a:r>
            <a:br>
              <a:rPr lang="en-US" dirty="0">
                <a:latin typeface="Raleway" panose="020B0503030101060003" pitchFamily="34" charset="0"/>
                <a:ea typeface="Roboto" panose="02000000000000000000" pitchFamily="2" charset="0"/>
              </a:rPr>
            </a:br>
            <a:r>
              <a:rPr lang="en-US" sz="1600" b="0" dirty="0">
                <a:solidFill>
                  <a:schemeClr val="tx1"/>
                </a:solidFill>
                <a:latin typeface="Raleway" panose="020B0503030101060003" pitchFamily="34" charset="0"/>
                <a:ea typeface="Roboto" panose="02000000000000000000" pitchFamily="2" charset="0"/>
              </a:rPr>
              <a:t>Launch the Desktop Agent and login</a:t>
            </a:r>
          </a:p>
        </p:txBody>
      </p:sp>
      <p:pic>
        <p:nvPicPr>
          <p:cNvPr id="5" name="Picture 4">
            <a:extLst>
              <a:ext uri="{FF2B5EF4-FFF2-40B4-BE49-F238E27FC236}">
                <a16:creationId xmlns:a16="http://schemas.microsoft.com/office/drawing/2014/main" id="{5E804F45-CF55-4AF3-B174-60E98D111A9E}"/>
              </a:ext>
            </a:extLst>
          </p:cNvPr>
          <p:cNvPicPr>
            <a:picLocks noChangeAspect="1"/>
          </p:cNvPicPr>
          <p:nvPr/>
        </p:nvPicPr>
        <p:blipFill>
          <a:blip r:embed="rId3"/>
          <a:stretch>
            <a:fillRect/>
          </a:stretch>
        </p:blipFill>
        <p:spPr>
          <a:xfrm>
            <a:off x="4885805" y="1816364"/>
            <a:ext cx="3370393" cy="2893140"/>
          </a:xfrm>
          <a:prstGeom prst="rect">
            <a:avLst/>
          </a:prstGeom>
        </p:spPr>
      </p:pic>
      <p:sp>
        <p:nvSpPr>
          <p:cNvPr id="3" name="Rectangle 5">
            <a:extLst>
              <a:ext uri="{FF2B5EF4-FFF2-40B4-BE49-F238E27FC236}">
                <a16:creationId xmlns:a16="http://schemas.microsoft.com/office/drawing/2014/main" id="{A9F83D8C-AC6B-41F9-8165-21C8C8F1C870}"/>
              </a:ext>
            </a:extLst>
          </p:cNvPr>
          <p:cNvSpPr>
            <a:spLocks noChangeArrowheads="1"/>
          </p:cNvSpPr>
          <p:nvPr/>
        </p:nvSpPr>
        <p:spPr bwMode="auto">
          <a:xfrm>
            <a:off x="302507" y="2935929"/>
            <a:ext cx="4583298" cy="1172289"/>
          </a:xfrm>
          <a:prstGeom prst="roundRect">
            <a:avLst>
              <a:gd name="adj" fmla="val 10116"/>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r>
              <a:rPr lang="en-US" sz="1100" dirty="0">
                <a:latin typeface="Roboto" panose="02000000000000000000" pitchFamily="2" charset="0"/>
                <a:ea typeface="Roboto" panose="02000000000000000000" pitchFamily="2" charset="0"/>
                <a:cs typeface="Calibri" panose="020F0502020204030204" pitchFamily="34" charset="0"/>
              </a:rPr>
              <a:t>Visit the Portal </a:t>
            </a:r>
            <a:r>
              <a:rPr lang="en-GB" sz="1100" dirty="0">
                <a:latin typeface="Roboto" panose="02000000000000000000" pitchFamily="2" charset="0"/>
                <a:ea typeface="Roboto" panose="02000000000000000000" pitchFamily="2" charset="0"/>
                <a:cs typeface="Calibri" panose="020F0502020204030204" pitchFamily="34" charset="0"/>
              </a:rPr>
              <a:t>at </a:t>
            </a:r>
            <a:r>
              <a:rPr lang="en-US" sz="1100" b="1" dirty="0">
                <a:solidFill>
                  <a:srgbClr val="0000FF"/>
                </a:solidFill>
                <a:latin typeface="Roboto" panose="02000000000000000000" pitchFamily="2" charset="0"/>
                <a:ea typeface="Roboto" panose="02000000000000000000" pitchFamily="2" charset="0"/>
                <a:cs typeface="Calibri" panose="020F0502020204030204" pitchFamily="34" charset="0"/>
                <a:hlinkClick r:id="rId4"/>
              </a:rPr>
              <a:t>https:</a:t>
            </a:r>
            <a:r>
              <a:rPr lang="en-US" sz="1100" b="1" spc="-150" dirty="0">
                <a:solidFill>
                  <a:srgbClr val="0000FF"/>
                </a:solidFill>
                <a:latin typeface="Roboto" panose="02000000000000000000" pitchFamily="2" charset="0"/>
                <a:ea typeface="Roboto" panose="02000000000000000000" pitchFamily="2" charset="0"/>
                <a:cs typeface="Calibri" panose="020F0502020204030204" pitchFamily="34" charset="0"/>
                <a:hlinkClick r:id="rId4"/>
              </a:rPr>
              <a:t>//</a:t>
            </a:r>
            <a:r>
              <a:rPr lang="en-US" sz="1100" b="1" dirty="0">
                <a:solidFill>
                  <a:srgbClr val="0000FF"/>
                </a:solidFill>
                <a:latin typeface="Roboto" panose="02000000000000000000" pitchFamily="2" charset="0"/>
                <a:ea typeface="Roboto" panose="02000000000000000000" pitchFamily="2" charset="0"/>
                <a:cs typeface="Calibri" panose="020F0502020204030204" pitchFamily="34" charset="0"/>
                <a:hlinkClick r:id="rId4"/>
              </a:rPr>
              <a:t>portal</a:t>
            </a:r>
            <a:r>
              <a:rPr lang="en-US" sz="1100" b="1" spc="-150" dirty="0">
                <a:solidFill>
                  <a:srgbClr val="0000FF"/>
                </a:solidFill>
                <a:latin typeface="Roboto" panose="02000000000000000000" pitchFamily="2" charset="0"/>
                <a:ea typeface="Roboto" panose="02000000000000000000" pitchFamily="2" charset="0"/>
                <a:cs typeface="Calibri" panose="020F0502020204030204" pitchFamily="34" charset="0"/>
                <a:hlinkClick r:id="rId4"/>
              </a:rPr>
              <a:t>.</a:t>
            </a:r>
            <a:r>
              <a:rPr lang="en-US" sz="1100" b="1" dirty="0">
                <a:solidFill>
                  <a:srgbClr val="0000FF"/>
                </a:solidFill>
                <a:latin typeface="Roboto" panose="02000000000000000000" pitchFamily="2" charset="0"/>
                <a:ea typeface="Roboto" panose="02000000000000000000" pitchFamily="2" charset="0"/>
                <a:cs typeface="Calibri" panose="020F0502020204030204" pitchFamily="34" charset="0"/>
                <a:hlinkClick r:id="rId4"/>
              </a:rPr>
              <a:t>agmednet</a:t>
            </a:r>
            <a:r>
              <a:rPr lang="en-US" sz="1100" b="1" spc="-150" dirty="0">
                <a:solidFill>
                  <a:srgbClr val="0000FF"/>
                </a:solidFill>
                <a:latin typeface="Roboto" panose="02000000000000000000" pitchFamily="2" charset="0"/>
                <a:ea typeface="Roboto" panose="02000000000000000000" pitchFamily="2" charset="0"/>
                <a:cs typeface="Calibri" panose="020F0502020204030204" pitchFamily="34" charset="0"/>
                <a:hlinkClick r:id="rId4"/>
              </a:rPr>
              <a:t>.</a:t>
            </a:r>
            <a:r>
              <a:rPr lang="en-US" sz="1100" b="1" dirty="0">
                <a:solidFill>
                  <a:srgbClr val="0000FF"/>
                </a:solidFill>
                <a:latin typeface="Roboto" panose="02000000000000000000" pitchFamily="2" charset="0"/>
                <a:ea typeface="Roboto" panose="02000000000000000000" pitchFamily="2" charset="0"/>
                <a:cs typeface="Calibri" panose="020F0502020204030204" pitchFamily="34" charset="0"/>
                <a:hlinkClick r:id="rId4"/>
              </a:rPr>
              <a:t>net</a:t>
            </a:r>
            <a:r>
              <a:rPr lang="en-US" sz="1100" b="1" dirty="0">
                <a:solidFill>
                  <a:srgbClr val="0000FF"/>
                </a:solidFill>
                <a:latin typeface="Roboto" panose="02000000000000000000" pitchFamily="2" charset="0"/>
                <a:ea typeface="Roboto" panose="02000000000000000000" pitchFamily="2" charset="0"/>
                <a:cs typeface="Calibri" panose="020F0502020204030204" pitchFamily="34" charset="0"/>
              </a:rPr>
              <a:t> </a:t>
            </a:r>
            <a:r>
              <a:rPr lang="en-US" sz="1100" dirty="0">
                <a:solidFill>
                  <a:schemeClr val="tx1"/>
                </a:solidFill>
                <a:latin typeface="Roboto" panose="02000000000000000000" pitchFamily="2" charset="0"/>
                <a:ea typeface="Roboto" panose="02000000000000000000" pitchFamily="2" charset="0"/>
                <a:cs typeface="Calibri" panose="020F0502020204030204" pitchFamily="34" charset="0"/>
              </a:rPr>
              <a:t>and </a:t>
            </a:r>
            <a:r>
              <a:rPr lang="en-GB" sz="1100" dirty="0">
                <a:latin typeface="Roboto" panose="02000000000000000000" pitchFamily="2" charset="0"/>
                <a:ea typeface="Roboto" panose="02000000000000000000" pitchFamily="2" charset="0"/>
                <a:cs typeface="Calibri" panose="020F0502020204030204" pitchFamily="34" charset="0"/>
              </a:rPr>
              <a:t>log in using your credentials. Select the </a:t>
            </a:r>
            <a:r>
              <a:rPr lang="en-GB" sz="1100" b="1" dirty="0">
                <a:latin typeface="Roboto" panose="02000000000000000000" pitchFamily="2" charset="0"/>
                <a:ea typeface="Roboto" panose="02000000000000000000" pitchFamily="2" charset="0"/>
                <a:cs typeface="Calibri" panose="020F0502020204030204" pitchFamily="34" charset="0"/>
              </a:rPr>
              <a:t>Submit Exams </a:t>
            </a:r>
            <a:r>
              <a:rPr lang="en-GB" sz="1100" dirty="0">
                <a:latin typeface="Roboto" panose="02000000000000000000" pitchFamily="2" charset="0"/>
                <a:ea typeface="Roboto" panose="02000000000000000000" pitchFamily="2" charset="0"/>
                <a:cs typeface="Calibri" panose="020F0502020204030204" pitchFamily="34" charset="0"/>
              </a:rPr>
              <a:t>link and download the file. </a:t>
            </a:r>
            <a:r>
              <a:rPr lang="en-GB" sz="1100" b="1" i="1" dirty="0">
                <a:latin typeface="Roboto" panose="02000000000000000000" pitchFamily="2" charset="0"/>
                <a:ea typeface="Roboto" panose="02000000000000000000" pitchFamily="2" charset="0"/>
                <a:cs typeface="Calibri" panose="020F0502020204030204" pitchFamily="34" charset="0"/>
              </a:rPr>
              <a:t>(1)</a:t>
            </a:r>
            <a:endParaRPr lang="en-GB" sz="1100" dirty="0">
              <a:latin typeface="Roboto" panose="02000000000000000000" pitchFamily="2" charset="0"/>
              <a:ea typeface="Roboto" panose="02000000000000000000" pitchFamily="2" charset="0"/>
              <a:cs typeface="Calibri" panose="020F0502020204030204" pitchFamily="34" charset="0"/>
            </a:endParaRPr>
          </a:p>
          <a:p>
            <a:pPr eaLnBrk="0" hangingPunct="0"/>
            <a:endParaRPr lang="en-US" sz="1100" dirty="0">
              <a:solidFill>
                <a:srgbClr val="FF0000"/>
              </a:solidFill>
              <a:latin typeface="Roboto" panose="02000000000000000000" pitchFamily="2" charset="0"/>
              <a:ea typeface="Roboto" panose="02000000000000000000" pitchFamily="2" charset="0"/>
              <a:cs typeface="Calibri" panose="020F0502020204030204" pitchFamily="34" charset="0"/>
            </a:endParaRPr>
          </a:p>
          <a:p>
            <a:pPr eaLnBrk="0" hangingPunct="0"/>
            <a:r>
              <a:rPr lang="en-US" sz="1100" dirty="0">
                <a:latin typeface="Roboto" panose="02000000000000000000" pitchFamily="2" charset="0"/>
                <a:ea typeface="Roboto" panose="02000000000000000000" pitchFamily="2" charset="0"/>
                <a:cs typeface="Calibri" panose="020F0502020204030204" pitchFamily="34" charset="0"/>
              </a:rPr>
              <a:t>If launching the </a:t>
            </a:r>
            <a:r>
              <a:rPr lang="en-US" sz="1100" i="1" dirty="0">
                <a:latin typeface="Roboto" panose="02000000000000000000" pitchFamily="2" charset="0"/>
                <a:ea typeface="Roboto" panose="02000000000000000000" pitchFamily="2" charset="0"/>
                <a:cs typeface="Calibri" panose="020F0502020204030204" pitchFamily="34" charset="0"/>
              </a:rPr>
              <a:t>Desktop Agent</a:t>
            </a:r>
            <a:r>
              <a:rPr lang="en-US" sz="1100" dirty="0">
                <a:latin typeface="Roboto" panose="02000000000000000000" pitchFamily="2" charset="0"/>
                <a:ea typeface="Roboto" panose="02000000000000000000" pitchFamily="2" charset="0"/>
                <a:cs typeface="Calibri" panose="020F0502020204030204" pitchFamily="34" charset="0"/>
              </a:rPr>
              <a:t> for the first time, the terms of use agreement will appear. After reading the agreement, the </a:t>
            </a:r>
            <a:r>
              <a:rPr lang="en-US" sz="1100" b="1" dirty="0">
                <a:latin typeface="Roboto" panose="02000000000000000000" pitchFamily="2" charset="0"/>
                <a:ea typeface="Roboto" panose="02000000000000000000" pitchFamily="2" charset="0"/>
                <a:cs typeface="Calibri" panose="020F0502020204030204" pitchFamily="34" charset="0"/>
              </a:rPr>
              <a:t>Getting Started </a:t>
            </a:r>
            <a:r>
              <a:rPr lang="en-US" sz="1100" dirty="0">
                <a:latin typeface="Roboto" panose="02000000000000000000" pitchFamily="2" charset="0"/>
                <a:ea typeface="Roboto" panose="02000000000000000000" pitchFamily="2" charset="0"/>
                <a:cs typeface="Calibri" panose="020F0502020204030204" pitchFamily="34" charset="0"/>
              </a:rPr>
              <a:t>page of the Desktop Agent will open. </a:t>
            </a:r>
            <a:r>
              <a:rPr lang="en-US" sz="1100" b="1" i="1" dirty="0">
                <a:latin typeface="Roboto" panose="02000000000000000000" pitchFamily="2" charset="0"/>
                <a:ea typeface="Roboto" panose="02000000000000000000" pitchFamily="2" charset="0"/>
                <a:cs typeface="Calibri" panose="020F0502020204030204" pitchFamily="34" charset="0"/>
              </a:rPr>
              <a:t>(2)</a:t>
            </a:r>
            <a:endParaRPr lang="en-US" sz="1100" dirty="0">
              <a:latin typeface="Roboto" panose="02000000000000000000" pitchFamily="2" charset="0"/>
              <a:ea typeface="Roboto" panose="02000000000000000000" pitchFamily="2" charset="0"/>
              <a:cs typeface="Calibri" panose="020F0502020204030204" pitchFamily="34" charset="0"/>
            </a:endParaRPr>
          </a:p>
        </p:txBody>
      </p:sp>
      <p:sp>
        <p:nvSpPr>
          <p:cNvPr id="6" name="AutoShape 6">
            <a:extLst>
              <a:ext uri="{FF2B5EF4-FFF2-40B4-BE49-F238E27FC236}">
                <a16:creationId xmlns:a16="http://schemas.microsoft.com/office/drawing/2014/main" id="{7DC8E8F1-8F32-441A-B938-902686324869}"/>
              </a:ext>
            </a:extLst>
          </p:cNvPr>
          <p:cNvSpPr>
            <a:spLocks noChangeArrowheads="1"/>
          </p:cNvSpPr>
          <p:nvPr/>
        </p:nvSpPr>
        <p:spPr bwMode="auto">
          <a:xfrm flipV="1">
            <a:off x="4637269" y="2185538"/>
            <a:ext cx="327647" cy="157425"/>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wrap="none" anchor="ctr"/>
          <a:lstStyle/>
          <a:p>
            <a:pPr algn="ctr" eaLnBrk="0" hangingPunct="0">
              <a:defRPr/>
            </a:pPr>
            <a:r>
              <a:rPr lang="en-US" sz="1400" b="1" dirty="0">
                <a:latin typeface="Arial" pitchFamily="-112" charset="0"/>
                <a:ea typeface="Arial" pitchFamily="-112" charset="0"/>
                <a:cs typeface="Arial" pitchFamily="-112" charset="0"/>
              </a:rPr>
              <a:t>2</a:t>
            </a:r>
          </a:p>
        </p:txBody>
      </p:sp>
      <p:sp>
        <p:nvSpPr>
          <p:cNvPr id="7" name="AutoShape 8">
            <a:extLst>
              <a:ext uri="{FF2B5EF4-FFF2-40B4-BE49-F238E27FC236}">
                <a16:creationId xmlns:a16="http://schemas.microsoft.com/office/drawing/2014/main" id="{B4E57434-4987-42FF-8FA8-DEDF4D12C534}"/>
              </a:ext>
            </a:extLst>
          </p:cNvPr>
          <p:cNvSpPr>
            <a:spLocks noChangeArrowheads="1"/>
          </p:cNvSpPr>
          <p:nvPr/>
        </p:nvSpPr>
        <p:spPr bwMode="auto">
          <a:xfrm rot="5400000">
            <a:off x="6256814" y="1130858"/>
            <a:ext cx="338006" cy="162402"/>
          </a:xfrm>
          <a:prstGeom prst="homePlate">
            <a:avLst>
              <a:gd name="adj" fmla="val 52032"/>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vert="eaVert" wrap="none" anchor="ctr"/>
          <a:lstStyle/>
          <a:p>
            <a:pPr algn="ctr" eaLnBrk="0" hangingPunct="0">
              <a:defRPr/>
            </a:pPr>
            <a:r>
              <a:rPr lang="en-US" sz="1400" b="1" dirty="0">
                <a:ea typeface="Arial" pitchFamily="-112" charset="0"/>
                <a:cs typeface="+mn-cs"/>
              </a:rPr>
              <a:t>1</a:t>
            </a:r>
          </a:p>
        </p:txBody>
      </p:sp>
    </p:spTree>
    <p:extLst>
      <p:ext uri="{BB962C8B-B14F-4D97-AF65-F5344CB8AC3E}">
        <p14:creationId xmlns:p14="http://schemas.microsoft.com/office/powerpoint/2010/main" val="2080827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57526-8963-466E-94A9-82896328395F}"/>
              </a:ext>
            </a:extLst>
          </p:cNvPr>
          <p:cNvSpPr>
            <a:spLocks noGrp="1"/>
          </p:cNvSpPr>
          <p:nvPr>
            <p:ph type="title"/>
          </p:nvPr>
        </p:nvSpPr>
        <p:spPr/>
        <p:txBody>
          <a:bodyPr/>
          <a:lstStyle/>
          <a:p>
            <a:r>
              <a:rPr lang="en-US" dirty="0">
                <a:latin typeface="Raleway" panose="020B0503030101060003" pitchFamily="34" charset="0"/>
              </a:rPr>
              <a:t>Step 3</a:t>
            </a:r>
            <a:br>
              <a:rPr lang="en-US" dirty="0">
                <a:latin typeface="Raleway" panose="020B0503030101060003" pitchFamily="34" charset="0"/>
              </a:rPr>
            </a:br>
            <a:r>
              <a:rPr lang="en-US" sz="1600" b="0" dirty="0">
                <a:solidFill>
                  <a:schemeClr val="tx1"/>
                </a:solidFill>
                <a:latin typeface="Raleway" panose="020B0503030101060003" pitchFamily="34" charset="0"/>
              </a:rPr>
              <a:t>Launch the Desktop Agent and login</a:t>
            </a:r>
            <a:endParaRPr lang="en-US" b="0" dirty="0">
              <a:latin typeface="Raleway" panose="020B0503030101060003" pitchFamily="34" charset="0"/>
            </a:endParaRPr>
          </a:p>
        </p:txBody>
      </p:sp>
      <p:pic>
        <p:nvPicPr>
          <p:cNvPr id="3" name="Picture 2">
            <a:extLst>
              <a:ext uri="{FF2B5EF4-FFF2-40B4-BE49-F238E27FC236}">
                <a16:creationId xmlns:a16="http://schemas.microsoft.com/office/drawing/2014/main" id="{01E68EFE-2320-465A-A071-9BB8DD4D86BA}"/>
              </a:ext>
            </a:extLst>
          </p:cNvPr>
          <p:cNvPicPr>
            <a:picLocks noChangeAspect="1"/>
          </p:cNvPicPr>
          <p:nvPr/>
        </p:nvPicPr>
        <p:blipFill rotWithShape="1">
          <a:blip r:embed="rId2"/>
          <a:srcRect r="82656" b="71947"/>
          <a:stretch/>
        </p:blipFill>
        <p:spPr>
          <a:xfrm>
            <a:off x="2664068" y="1287962"/>
            <a:ext cx="4460632" cy="2029228"/>
          </a:xfrm>
          <a:prstGeom prst="rect">
            <a:avLst/>
          </a:prstGeom>
        </p:spPr>
      </p:pic>
      <p:sp>
        <p:nvSpPr>
          <p:cNvPr id="5" name="Rectangle 5">
            <a:extLst>
              <a:ext uri="{FF2B5EF4-FFF2-40B4-BE49-F238E27FC236}">
                <a16:creationId xmlns:a16="http://schemas.microsoft.com/office/drawing/2014/main" id="{3A86FF15-D568-4504-848F-79CD2F22FA71}"/>
              </a:ext>
            </a:extLst>
          </p:cNvPr>
          <p:cNvSpPr>
            <a:spLocks noChangeArrowheads="1"/>
          </p:cNvSpPr>
          <p:nvPr/>
        </p:nvSpPr>
        <p:spPr bwMode="auto">
          <a:xfrm>
            <a:off x="228900" y="3111361"/>
            <a:ext cx="2949457" cy="879217"/>
          </a:xfrm>
          <a:prstGeom prst="roundRect">
            <a:avLst>
              <a:gd name="adj" fmla="val 10116"/>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US" sz="1200" dirty="0">
                <a:solidFill>
                  <a:schemeClr val="tx1"/>
                </a:solidFill>
                <a:latin typeface="Roboto" panose="02000000000000000000" pitchFamily="2" charset="0"/>
                <a:ea typeface="Roboto" panose="02000000000000000000" pitchFamily="2" charset="0"/>
                <a:cs typeface="Calibri" panose="020F0502020204030204" pitchFamily="34" charset="0"/>
              </a:rPr>
              <a:t>After the initial launch, the Desktop Agent may be opened using the icon on your computer desktop </a:t>
            </a:r>
            <a:r>
              <a:rPr lang="en-US" sz="1200" b="1" i="1" dirty="0">
                <a:solidFill>
                  <a:schemeClr val="tx1"/>
                </a:solidFill>
                <a:latin typeface="Roboto" panose="02000000000000000000" pitchFamily="2" charset="0"/>
                <a:ea typeface="Roboto" panose="02000000000000000000" pitchFamily="2" charset="0"/>
                <a:cs typeface="Calibri" panose="020F0502020204030204" pitchFamily="34" charset="0"/>
              </a:rPr>
              <a:t>(3)</a:t>
            </a:r>
            <a:r>
              <a:rPr lang="en-US" sz="1200" dirty="0">
                <a:solidFill>
                  <a:schemeClr val="tx1"/>
                </a:solidFill>
                <a:latin typeface="Roboto" panose="02000000000000000000" pitchFamily="2" charset="0"/>
                <a:ea typeface="Roboto" panose="02000000000000000000" pitchFamily="2" charset="0"/>
                <a:cs typeface="Calibri" panose="020F0502020204030204" pitchFamily="34" charset="0"/>
              </a:rPr>
              <a:t> using the same login credentials. </a:t>
            </a:r>
            <a:r>
              <a:rPr lang="en-US" sz="1200" b="1" i="1" dirty="0">
                <a:solidFill>
                  <a:schemeClr val="tx1"/>
                </a:solidFill>
                <a:latin typeface="Roboto" panose="02000000000000000000" pitchFamily="2" charset="0"/>
                <a:ea typeface="Roboto" panose="02000000000000000000" pitchFamily="2" charset="0"/>
                <a:cs typeface="Calibri" panose="020F0502020204030204" pitchFamily="34" charset="0"/>
              </a:rPr>
              <a:t>(4)</a:t>
            </a:r>
            <a:endParaRPr lang="en-US" sz="1200" dirty="0">
              <a:solidFill>
                <a:schemeClr val="tx1"/>
              </a:solidFill>
              <a:latin typeface="Roboto" panose="02000000000000000000" pitchFamily="2" charset="0"/>
              <a:ea typeface="Roboto" panose="02000000000000000000" pitchFamily="2" charset="0"/>
              <a:cs typeface="Calibri" panose="020F0502020204030204" pitchFamily="34" charset="0"/>
            </a:endParaRPr>
          </a:p>
        </p:txBody>
      </p:sp>
      <p:pic>
        <p:nvPicPr>
          <p:cNvPr id="6" name="Picture 5">
            <a:extLst>
              <a:ext uri="{FF2B5EF4-FFF2-40B4-BE49-F238E27FC236}">
                <a16:creationId xmlns:a16="http://schemas.microsoft.com/office/drawing/2014/main" id="{124F71C5-6FFF-4F5D-81C4-C9474ACF961F}"/>
              </a:ext>
            </a:extLst>
          </p:cNvPr>
          <p:cNvPicPr>
            <a:picLocks noChangeAspect="1"/>
          </p:cNvPicPr>
          <p:nvPr/>
        </p:nvPicPr>
        <p:blipFill>
          <a:blip r:embed="rId3"/>
          <a:stretch>
            <a:fillRect/>
          </a:stretch>
        </p:blipFill>
        <p:spPr>
          <a:xfrm>
            <a:off x="4630992" y="1961349"/>
            <a:ext cx="3218230" cy="2029229"/>
          </a:xfrm>
          <a:prstGeom prst="rect">
            <a:avLst/>
          </a:prstGeom>
        </p:spPr>
      </p:pic>
      <p:sp>
        <p:nvSpPr>
          <p:cNvPr id="7" name="AutoShape 6">
            <a:extLst>
              <a:ext uri="{FF2B5EF4-FFF2-40B4-BE49-F238E27FC236}">
                <a16:creationId xmlns:a16="http://schemas.microsoft.com/office/drawing/2014/main" id="{7812DE52-ABA4-47F9-B2E3-D0DB1AB70851}"/>
              </a:ext>
            </a:extLst>
          </p:cNvPr>
          <p:cNvSpPr>
            <a:spLocks noChangeArrowheads="1"/>
          </p:cNvSpPr>
          <p:nvPr/>
        </p:nvSpPr>
        <p:spPr bwMode="auto">
          <a:xfrm flipV="1">
            <a:off x="2678871" y="2275365"/>
            <a:ext cx="338437" cy="162608"/>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wrap="none" anchor="ctr"/>
          <a:lstStyle/>
          <a:p>
            <a:pPr algn="ctr" eaLnBrk="0" hangingPunct="0">
              <a:defRPr/>
            </a:pPr>
            <a:r>
              <a:rPr lang="en-US" sz="1400" b="1" dirty="0">
                <a:latin typeface="Arial" pitchFamily="-112" charset="0"/>
                <a:ea typeface="Arial" pitchFamily="-112" charset="0"/>
                <a:cs typeface="Arial" pitchFamily="-112" charset="0"/>
              </a:rPr>
              <a:t>3</a:t>
            </a:r>
          </a:p>
        </p:txBody>
      </p:sp>
      <p:sp>
        <p:nvSpPr>
          <p:cNvPr id="8" name="AutoShape 6">
            <a:extLst>
              <a:ext uri="{FF2B5EF4-FFF2-40B4-BE49-F238E27FC236}">
                <a16:creationId xmlns:a16="http://schemas.microsoft.com/office/drawing/2014/main" id="{0F7C9604-07AB-4DEC-8942-F6C8C43222B9}"/>
              </a:ext>
            </a:extLst>
          </p:cNvPr>
          <p:cNvSpPr>
            <a:spLocks noChangeArrowheads="1"/>
          </p:cNvSpPr>
          <p:nvPr/>
        </p:nvSpPr>
        <p:spPr bwMode="auto">
          <a:xfrm flipV="1">
            <a:off x="4575990" y="3030057"/>
            <a:ext cx="338437" cy="162608"/>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wrap="none" anchor="ctr"/>
          <a:lstStyle/>
          <a:p>
            <a:pPr algn="ctr" eaLnBrk="0" hangingPunct="0">
              <a:defRPr/>
            </a:pPr>
            <a:r>
              <a:rPr lang="en-US" sz="1400" b="1" dirty="0">
                <a:latin typeface="Arial" pitchFamily="-112" charset="0"/>
                <a:ea typeface="Arial" pitchFamily="-112" charset="0"/>
                <a:cs typeface="Arial" pitchFamily="-112" charset="0"/>
              </a:rPr>
              <a:t>4</a:t>
            </a:r>
          </a:p>
        </p:txBody>
      </p:sp>
    </p:spTree>
    <p:extLst>
      <p:ext uri="{BB962C8B-B14F-4D97-AF65-F5344CB8AC3E}">
        <p14:creationId xmlns:p14="http://schemas.microsoft.com/office/powerpoint/2010/main" val="1719174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AG Mednet Presentation">
  <a:themeElements>
    <a:clrScheme name="AG Mednet Custom">
      <a:dk1>
        <a:srgbClr val="000000"/>
      </a:dk1>
      <a:lt1>
        <a:srgbClr val="FFFFFF"/>
      </a:lt1>
      <a:dk2>
        <a:srgbClr val="00547E"/>
      </a:dk2>
      <a:lt2>
        <a:srgbClr val="00AAFF"/>
      </a:lt2>
      <a:accent1>
        <a:srgbClr val="61CAFF"/>
      </a:accent1>
      <a:accent2>
        <a:srgbClr val="A3E0FF"/>
      </a:accent2>
      <a:accent3>
        <a:srgbClr val="FFFFFF"/>
      </a:accent3>
      <a:accent4>
        <a:srgbClr val="F37A6D"/>
      </a:accent4>
      <a:accent5>
        <a:srgbClr val="F8AEA6"/>
      </a:accent5>
      <a:accent6>
        <a:srgbClr val="1B5D8A"/>
      </a:accent6>
      <a:hlink>
        <a:srgbClr val="ED3826"/>
      </a:hlink>
      <a:folHlink>
        <a:srgbClr val="F37A6D"/>
      </a:folHlink>
    </a:clrScheme>
    <a:fontScheme name="AG Mednet Custom">
      <a:majorFont>
        <a:latin typeface="Raleway ExtraBold"/>
        <a:ea typeface="ＭＳ Ｐゴシック"/>
        <a:cs typeface="ＭＳ Ｐゴシック"/>
      </a:majorFont>
      <a:minorFont>
        <a:latin typeface="Roboto"/>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Arial" pitchFamily="-108" charset="0"/>
            <a:cs typeface="Arial" pitchFamily="-108"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Arial" pitchFamily="-108" charset="0"/>
            <a:cs typeface="Arial" pitchFamily="-108" charset="0"/>
          </a:defRPr>
        </a:defPPr>
      </a:lstStyle>
    </a:lnDef>
  </a:objectDefaults>
  <a:extraClrSchemeLst>
    <a:extraClrScheme>
      <a:clrScheme name="Horizontal Blue Im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orizontal Blue Im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orizontal Blue Im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orizontal Blue Im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orizontal Blue Im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orizontal Blue Im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orizontal Blue Imag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orizontal Blue Im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orizontal Blue Im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orizontal Blue Im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orizontal Blue Im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orizontal Blue Im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D.QAF.12 Imaging Trial Training Slides for UAT and Production Template.pptx" id="{26180665-5EFD-47B1-B3F4-CBAEE493F2A6}" vid="{2C5E55EA-0D04-4B5D-88B5-FA6F8555FE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XMLData TextToDisplay="%HOSTNAME%">PAPB-606FD12.iconcr.com</XMLData>
</file>

<file path=customXml/item2.xml><?xml version="1.0" encoding="utf-8"?>
<XMLData TextToDisplay="%USERNAME%">FirrincieliN</XMLData>
</file>

<file path=customXml/item3.xml><?xml version="1.0" encoding="utf-8"?>
<XMLData TextToDisplay="%EMAILADDRESS%">Nicole.Firrincieli@iconplc.com</XMLData>
</file>

<file path=customXml/item4.xml><?xml version="1.0" encoding="utf-8"?>
<XMLData TextToDisplay="%DOCUMENTGUID%">{00000000-0000-0000-0000-000000000000}</XMLData>
</file>

<file path=customXml/item5.xml><?xml version="1.0" encoding="utf-8"?>
<XMLData TextToDisplay="%CLASSIFICATIONDATETIME%">11:56 05/02/2020</XMLData>
</file>

<file path=customXml/item6.xml><?xml version="1.0" encoding="utf-8"?>
<XMLData TextToDisplay="RightsWATCHMark">4|ICN-ICN-INTERNAL|{00000000-0000-0000-0000-000000000000}</XMLData>
</file>

<file path=customXml/itemProps1.xml><?xml version="1.0" encoding="utf-8"?>
<ds:datastoreItem xmlns:ds="http://schemas.openxmlformats.org/officeDocument/2006/customXml" ds:itemID="{A6646291-0902-4C1B-8455-DF1034039119}">
  <ds:schemaRefs/>
</ds:datastoreItem>
</file>

<file path=customXml/itemProps2.xml><?xml version="1.0" encoding="utf-8"?>
<ds:datastoreItem xmlns:ds="http://schemas.openxmlformats.org/officeDocument/2006/customXml" ds:itemID="{F7B145CD-5843-49E6-9ED3-770796308CD8}">
  <ds:schemaRefs/>
</ds:datastoreItem>
</file>

<file path=customXml/itemProps3.xml><?xml version="1.0" encoding="utf-8"?>
<ds:datastoreItem xmlns:ds="http://schemas.openxmlformats.org/officeDocument/2006/customXml" ds:itemID="{A8C8252D-BA02-4A23-9B3B-00A104744D09}">
  <ds:schemaRefs/>
</ds:datastoreItem>
</file>

<file path=customXml/itemProps4.xml><?xml version="1.0" encoding="utf-8"?>
<ds:datastoreItem xmlns:ds="http://schemas.openxmlformats.org/officeDocument/2006/customXml" ds:itemID="{78AED8A7-306F-44AE-A46D-6331D5E440F8}">
  <ds:schemaRefs/>
</ds:datastoreItem>
</file>

<file path=customXml/itemProps5.xml><?xml version="1.0" encoding="utf-8"?>
<ds:datastoreItem xmlns:ds="http://schemas.openxmlformats.org/officeDocument/2006/customXml" ds:itemID="{A929AB92-BBA7-4DEF-A4E0-74D793905C30}">
  <ds:schemaRefs/>
</ds:datastoreItem>
</file>

<file path=customXml/itemProps6.xml><?xml version="1.0" encoding="utf-8"?>
<ds:datastoreItem xmlns:ds="http://schemas.openxmlformats.org/officeDocument/2006/customXml" ds:itemID="{0B53B180-6105-4988-B65E-BDAB52B90A8A}">
  <ds:schemaRefs/>
</ds:datastoreItem>
</file>

<file path=docProps/app.xml><?xml version="1.0" encoding="utf-8"?>
<Properties xmlns="http://schemas.openxmlformats.org/officeDocument/2006/extended-properties" xmlns:vt="http://schemas.openxmlformats.org/officeDocument/2006/docPropsVTypes">
  <Template>SD.QAF.12 Imaging Trial Training Slides for UAT and Production Template_Rev1.0</Template>
  <TotalTime>192</TotalTime>
  <Words>1992</Words>
  <Application>Microsoft Office PowerPoint</Application>
  <PresentationFormat>On-screen Show (16:9)</PresentationFormat>
  <Paragraphs>245</Paragraphs>
  <Slides>32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ＭＳ Ｐゴシック</vt:lpstr>
      <vt:lpstr>Arial</vt:lpstr>
      <vt:lpstr>Calibri</vt:lpstr>
      <vt:lpstr>Gadugi</vt:lpstr>
      <vt:lpstr>Raleway</vt:lpstr>
      <vt:lpstr>Raleway ExtraBold</vt:lpstr>
      <vt:lpstr>Roboto</vt:lpstr>
      <vt:lpstr>1_AG Mednet Presentation</vt:lpstr>
      <vt:lpstr>Desktop Agent &amp; Portal Training </vt:lpstr>
      <vt:lpstr>Access to Judi // Imaging Comprised of two parts:</vt:lpstr>
      <vt:lpstr>Getting Started (Basic Requirements)</vt:lpstr>
      <vt:lpstr>Overview Submit An Image Exam</vt:lpstr>
      <vt:lpstr>Step 1:  Complete Account Authorization</vt:lpstr>
      <vt:lpstr>Step 1:  Complete Account Authorization</vt:lpstr>
      <vt:lpstr>Step 2:  Registration</vt:lpstr>
      <vt:lpstr>Step 3 Launch the Desktop Agent and login</vt:lpstr>
      <vt:lpstr>Step 3 Launch the Desktop Agent and login</vt:lpstr>
      <vt:lpstr>Step 4a: Import the Image Exam from the Source File (e.g. CD, USB, PACS)</vt:lpstr>
      <vt:lpstr>Step 4b Review Images</vt:lpstr>
      <vt:lpstr>Step 4b Review Images</vt:lpstr>
      <vt:lpstr>Step 4b Review Images</vt:lpstr>
      <vt:lpstr>Step 4c Assign Image Exam to the Trial</vt:lpstr>
      <vt:lpstr>Step 4d Complete Submission Quality and Compliance (SQC)</vt:lpstr>
      <vt:lpstr>Step 4e Clinical Trials Module</vt:lpstr>
      <vt:lpstr>Step 4f DICOM De-Identification</vt:lpstr>
      <vt:lpstr>Step 4g Complete the Transmittal Form</vt:lpstr>
      <vt:lpstr>Step 4h Upload the Image Exam</vt:lpstr>
      <vt:lpstr>Step 4i Confirm Successful Exam Submission</vt:lpstr>
      <vt:lpstr>Step 5 Navigate and Customize the AG Mednet Portal</vt:lpstr>
      <vt:lpstr>Submissions List: Overview</vt:lpstr>
      <vt:lpstr>Submissions List Date Range and Reporting</vt:lpstr>
      <vt:lpstr>Reporting</vt:lpstr>
      <vt:lpstr>Submissions List Trial and Site Sorting</vt:lpstr>
      <vt:lpstr>Submissions List Sort</vt:lpstr>
      <vt:lpstr>Submissions List Advanced Search</vt:lpstr>
      <vt:lpstr>Submissions List Transmittal Form</vt:lpstr>
      <vt:lpstr>Email Notifications</vt:lpstr>
      <vt:lpstr>Modify Account / Password Settings</vt:lpstr>
      <vt:lpstr>Request to Join an Additional Trial</vt:lpstr>
      <vt:lpstr>Support &amp;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Desktop Agent &amp; Portal Training</dc:title>
  <dc:creator>Daniel Trindade</dc:creator>
  <cp:lastModifiedBy>Firrincieli, Nicole</cp:lastModifiedBy>
  <cp:revision>7</cp:revision>
  <dcterms:created xsi:type="dcterms:W3CDTF">2019-08-26T17:34:35Z</dcterms:created>
  <dcterms:modified xsi:type="dcterms:W3CDTF">2020-02-05T11:56:11Z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ightsWATCHMark">
    <vt:lpwstr>4|ICN-ICN-INTERNAL|{00000000-0000-0000-0000-000000000000}</vt:lpwstr>
  </property>
</Properties>
</file>